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sldIdLst>
    <p:sldId id="256" r:id="rId2"/>
    <p:sldId id="294" r:id="rId3"/>
    <p:sldId id="311" r:id="rId4"/>
    <p:sldId id="297" r:id="rId5"/>
    <p:sldId id="309" r:id="rId6"/>
    <p:sldId id="310" r:id="rId7"/>
    <p:sldId id="313" r:id="rId8"/>
    <p:sldId id="296" r:id="rId9"/>
    <p:sldId id="261" r:id="rId10"/>
    <p:sldId id="275" r:id="rId11"/>
    <p:sldId id="276" r:id="rId12"/>
    <p:sldId id="278" r:id="rId13"/>
    <p:sldId id="281" r:id="rId14"/>
    <p:sldId id="279" r:id="rId15"/>
    <p:sldId id="303" r:id="rId16"/>
    <p:sldId id="266" r:id="rId17"/>
    <p:sldId id="267" r:id="rId18"/>
    <p:sldId id="268" r:id="rId19"/>
    <p:sldId id="270" r:id="rId20"/>
    <p:sldId id="269" r:id="rId21"/>
    <p:sldId id="271" r:id="rId22"/>
    <p:sldId id="282" r:id="rId23"/>
    <p:sldId id="283" r:id="rId24"/>
    <p:sldId id="285" r:id="rId25"/>
    <p:sldId id="284" r:id="rId26"/>
    <p:sldId id="286" r:id="rId27"/>
    <p:sldId id="287" r:id="rId28"/>
    <p:sldId id="289" r:id="rId29"/>
    <p:sldId id="290" r:id="rId30"/>
    <p:sldId id="304" r:id="rId31"/>
    <p:sldId id="293" r:id="rId32"/>
    <p:sldId id="292" r:id="rId33"/>
    <p:sldId id="305" r:id="rId34"/>
    <p:sldId id="312" r:id="rId35"/>
    <p:sldId id="308" r:id="rId36"/>
    <p:sldId id="273" r:id="rId37"/>
    <p:sldId id="291" r:id="rId38"/>
    <p:sldId id="295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969" autoAdjust="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ropbox\SOGON\SOGON%20invited%20presentation_Uyo%202024\Global%20data%20on%20gynaecological%20cancer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user\Dropbox\SOGON\SOGON%20invited%20presentation_Uyo%202024\Global%20data%20on%20gynaecological%20cancer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Global Statistics on Gynaecological  Cancers </a:t>
            </a:r>
          </a:p>
          <a:p>
            <a:pPr>
              <a:defRPr/>
            </a:pPr>
            <a:r>
              <a:rPr lang="en-US"/>
              <a:t>(GLOBOCAN 2022)  </a:t>
            </a:r>
          </a:p>
        </c:rich>
      </c:tx>
      <c:layout>
        <c:manualLayout>
          <c:xMode val="edge"/>
          <c:yMode val="edge"/>
          <c:x val="0.1860384821549165"/>
          <c:y val="6.34081814306117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904865982178086E-2"/>
                  <c:y val="-0.137384393099658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9F7-411B-9E84-434CE01739CB}"/>
                </c:ext>
              </c:extLst>
            </c:dLbl>
            <c:dLbl>
              <c:idx val="1"/>
              <c:layout>
                <c:manualLayout>
                  <c:x val="1.7429195893068346E-2"/>
                  <c:y val="6.458166095980171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9F7-411B-9E84-434CE01739CB}"/>
                </c:ext>
              </c:extLst>
            </c:dLbl>
            <c:dLbl>
              <c:idx val="2"/>
              <c:layout>
                <c:manualLayout>
                  <c:x val="2.6143793839602626E-2"/>
                  <c:y val="-3.229083047990085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9F7-411B-9E84-434CE01739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Sheet1!$A$1:$A$3</c:f>
              <c:strCache>
                <c:ptCount val="3"/>
                <c:pt idx="0">
                  <c:v>5-year prevalance</c:v>
                </c:pt>
                <c:pt idx="1">
                  <c:v>New cases per year  </c:v>
                </c:pt>
                <c:pt idx="2">
                  <c:v>Deaths per year</c:v>
                </c:pt>
              </c:strCache>
            </c:strRef>
          </c:cat>
          <c:val>
            <c:numRef>
              <c:f>Sheet1!$B$1:$B$3</c:f>
              <c:numCache>
                <c:formatCode>#,##0</c:formatCode>
                <c:ptCount val="3"/>
                <c:pt idx="0">
                  <c:v>4661363</c:v>
                </c:pt>
                <c:pt idx="1">
                  <c:v>1473427</c:v>
                </c:pt>
                <c:pt idx="2">
                  <c:v>672132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9F7-411B-9E84-434CE01739C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61343935"/>
        <c:axId val="1661347775"/>
        <c:axId val="0"/>
      </c:bar3DChart>
      <c:catAx>
        <c:axId val="16613439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1347775"/>
        <c:crosses val="autoZero"/>
        <c:auto val="1"/>
        <c:lblAlgn val="ctr"/>
        <c:lblOffset val="100"/>
        <c:noMultiLvlLbl val="0"/>
      </c:catAx>
      <c:valAx>
        <c:axId val="1661347775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16613439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/>
              <a:t>Nigerian Statistics on Gynaecological </a:t>
            </a:r>
            <a:r>
              <a:rPr lang="en-US" sz="2800" baseline="0"/>
              <a:t> Cancers (GLOBOCAN 2022) </a:t>
            </a:r>
            <a:r>
              <a:rPr lang="en-US" sz="2800"/>
              <a:t> </a:t>
            </a:r>
          </a:p>
        </c:rich>
      </c:tx>
      <c:layout>
        <c:manualLayout>
          <c:xMode val="edge"/>
          <c:yMode val="edge"/>
          <c:x val="0.1860384821549165"/>
          <c:y val="6.34081814306117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904865982178086E-2"/>
                  <c:y val="-0.137384393099658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58A-493B-899B-D0BECAD7FB3C}"/>
                </c:ext>
              </c:extLst>
            </c:dLbl>
            <c:dLbl>
              <c:idx val="1"/>
              <c:layout>
                <c:manualLayout>
                  <c:x val="1.7429195893068346E-2"/>
                  <c:y val="6.458166095980171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58A-493B-899B-D0BECAD7FB3C}"/>
                </c:ext>
              </c:extLst>
            </c:dLbl>
            <c:dLbl>
              <c:idx val="2"/>
              <c:layout>
                <c:manualLayout>
                  <c:x val="2.6143793839602626E-2"/>
                  <c:y val="-3.229083047990085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58A-493B-899B-D0BECAD7FB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Sheet1!$A$1:$A$3</c:f>
              <c:strCache>
                <c:ptCount val="3"/>
                <c:pt idx="0">
                  <c:v>5-year prevalance</c:v>
                </c:pt>
                <c:pt idx="1">
                  <c:v>New cases per year  </c:v>
                </c:pt>
                <c:pt idx="2">
                  <c:v>Deaths per year</c:v>
                </c:pt>
              </c:strCache>
            </c:strRef>
          </c:cat>
          <c:val>
            <c:numRef>
              <c:f>Sheet1!$B$1:$B$3</c:f>
              <c:numCache>
                <c:formatCode>#,##0</c:formatCode>
                <c:ptCount val="3"/>
                <c:pt idx="0">
                  <c:v>41885</c:v>
                </c:pt>
                <c:pt idx="1">
                  <c:v>19438</c:v>
                </c:pt>
                <c:pt idx="2">
                  <c:v>10129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58A-493B-899B-D0BECAD7FB3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61343935"/>
        <c:axId val="1661347775"/>
        <c:axId val="0"/>
      </c:bar3DChart>
      <c:catAx>
        <c:axId val="16613439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1347775"/>
        <c:crosses val="autoZero"/>
        <c:auto val="1"/>
        <c:lblAlgn val="ctr"/>
        <c:lblOffset val="100"/>
        <c:noMultiLvlLbl val="0"/>
      </c:catAx>
      <c:valAx>
        <c:axId val="1661347775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16613439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600" b="1" i="0" u="none" strike="noStrike" kern="120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Deaths from Gynaecological Cancers</a:t>
            </a:r>
          </a:p>
          <a:p>
            <a:pPr>
              <a:defRPr sz="3600"/>
            </a:pPr>
            <a:r>
              <a:rPr lang="en-US" sz="3600" b="1" i="0" u="none" strike="noStrike" kern="120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GLOBOCAN 2022 </a:t>
            </a:r>
            <a:endParaRPr lang="en-US" sz="36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Vulva Cancer</c:v>
                </c:pt>
                <c:pt idx="1">
                  <c:v>Uterine Cancers</c:v>
                </c:pt>
                <c:pt idx="2">
                  <c:v>Ovarian Cancer</c:v>
                </c:pt>
                <c:pt idx="3">
                  <c:v>Cervical cancer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18579</c:v>
                </c:pt>
                <c:pt idx="1">
                  <c:v>97723</c:v>
                </c:pt>
                <c:pt idx="2">
                  <c:v>206956</c:v>
                </c:pt>
                <c:pt idx="3">
                  <c:v>348874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CF-4F6A-9634-FC1B1CF792C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Vulva Cancer</c:v>
                </c:pt>
                <c:pt idx="1">
                  <c:v>Uterine Cancers</c:v>
                </c:pt>
                <c:pt idx="2">
                  <c:v>Ovarian Cancer</c:v>
                </c:pt>
                <c:pt idx="3">
                  <c:v>Cervical cancer 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D2CF-4F6A-9634-FC1B1CF792C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Vulva Cancer</c:v>
                </c:pt>
                <c:pt idx="1">
                  <c:v>Uterine Cancers</c:v>
                </c:pt>
                <c:pt idx="2">
                  <c:v>Ovarian Cancer</c:v>
                </c:pt>
                <c:pt idx="3">
                  <c:v>Cervical cancer 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D2CF-4F6A-9634-FC1B1CF792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571452848"/>
        <c:axId val="571442288"/>
      </c:barChart>
      <c:catAx>
        <c:axId val="571452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1442288"/>
        <c:crosses val="autoZero"/>
        <c:auto val="1"/>
        <c:lblAlgn val="ctr"/>
        <c:lblOffset val="100"/>
        <c:noMultiLvlLbl val="0"/>
      </c:catAx>
      <c:valAx>
        <c:axId val="571442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1452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8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/>
              <a:t>Global</a:t>
            </a:r>
            <a:r>
              <a:rPr lang="en-US" sz="3200" baseline="0" dirty="0"/>
              <a:t> i</a:t>
            </a:r>
            <a:r>
              <a:rPr lang="en-US" sz="3200" dirty="0"/>
              <a:t>ncidence</a:t>
            </a:r>
            <a:r>
              <a:rPr lang="en-US" sz="3200" baseline="0" dirty="0"/>
              <a:t> vs mortality (GLOBOCAN 2022) </a:t>
            </a:r>
            <a:endParaRPr lang="en-US" sz="3200" dirty="0"/>
          </a:p>
        </c:rich>
      </c:tx>
      <c:layout>
        <c:manualLayout>
          <c:xMode val="edge"/>
          <c:yMode val="edge"/>
          <c:x val="0.11876418377709898"/>
          <c:y val="1.06972501328733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New Cases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Vulva</c:v>
                </c:pt>
                <c:pt idx="1">
                  <c:v>Ovary</c:v>
                </c:pt>
                <c:pt idx="2">
                  <c:v>Corpus Uteri</c:v>
                </c:pt>
                <c:pt idx="3">
                  <c:v>Cervix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47336</c:v>
                </c:pt>
                <c:pt idx="1">
                  <c:v>324603</c:v>
                </c:pt>
                <c:pt idx="2">
                  <c:v>420368</c:v>
                </c:pt>
                <c:pt idx="3">
                  <c:v>662301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7CCF-45C3-A967-D65CD3B142E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Deaths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Vulva</c:v>
                </c:pt>
                <c:pt idx="1">
                  <c:v>Ovary</c:v>
                </c:pt>
                <c:pt idx="2">
                  <c:v>Corpus Uteri</c:v>
                </c:pt>
                <c:pt idx="3">
                  <c:v>Cervix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18579</c:v>
                </c:pt>
                <c:pt idx="1">
                  <c:v>206956</c:v>
                </c:pt>
                <c:pt idx="2">
                  <c:v>97723</c:v>
                </c:pt>
                <c:pt idx="3">
                  <c:v>348874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CF-45C3-A967-D65CD3B142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34778656"/>
        <c:axId val="534782976"/>
        <c:axId val="0"/>
      </c:bar3DChart>
      <c:catAx>
        <c:axId val="534778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4782976"/>
        <c:crosses val="autoZero"/>
        <c:auto val="1"/>
        <c:lblAlgn val="ctr"/>
        <c:lblOffset val="100"/>
        <c:noMultiLvlLbl val="0"/>
      </c:catAx>
      <c:valAx>
        <c:axId val="534782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477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8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Nigerian Incidence vs Mortality (GLOBOCAN 2022)</a:t>
            </a:r>
          </a:p>
        </c:rich>
      </c:tx>
      <c:layout>
        <c:manualLayout>
          <c:xMode val="edge"/>
          <c:yMode val="edge"/>
          <c:x val="0.1485319781208347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8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New Cases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Sheet1!$A$2:$A$6</c:f>
              <c:strCache>
                <c:ptCount val="5"/>
                <c:pt idx="0">
                  <c:v>Vagina</c:v>
                </c:pt>
                <c:pt idx="1">
                  <c:v>Vulva</c:v>
                </c:pt>
                <c:pt idx="2">
                  <c:v>Corpus Uteri</c:v>
                </c:pt>
                <c:pt idx="3">
                  <c:v>Ovary</c:v>
                </c:pt>
                <c:pt idx="4">
                  <c:v>Cervix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173</c:v>
                </c:pt>
                <c:pt idx="1">
                  <c:v>1056</c:v>
                </c:pt>
                <c:pt idx="2">
                  <c:v>1627</c:v>
                </c:pt>
                <c:pt idx="3">
                  <c:v>2906</c:v>
                </c:pt>
                <c:pt idx="4">
                  <c:v>13676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86B7-4656-8E67-C4624AE45B8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Deaths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Sheet1!$A$2:$A$6</c:f>
              <c:strCache>
                <c:ptCount val="5"/>
                <c:pt idx="0">
                  <c:v>Vagina</c:v>
                </c:pt>
                <c:pt idx="1">
                  <c:v>Vulva</c:v>
                </c:pt>
                <c:pt idx="2">
                  <c:v>Corpus Uteri</c:v>
                </c:pt>
                <c:pt idx="3">
                  <c:v>Ovary</c:v>
                </c:pt>
                <c:pt idx="4">
                  <c:v>Cervix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95</c:v>
                </c:pt>
                <c:pt idx="1">
                  <c:v>574</c:v>
                </c:pt>
                <c:pt idx="2">
                  <c:v>543</c:v>
                </c:pt>
                <c:pt idx="3">
                  <c:v>1824</c:v>
                </c:pt>
                <c:pt idx="4">
                  <c:v>7093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B7-4656-8E67-C4624AE45B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23527567"/>
        <c:axId val="2123545327"/>
        <c:axId val="0"/>
      </c:bar3DChart>
      <c:catAx>
        <c:axId val="2123527567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3545327"/>
        <c:crosses val="autoZero"/>
        <c:auto val="1"/>
        <c:lblAlgn val="ctr"/>
        <c:lblOffset val="100"/>
        <c:noMultiLvlLbl val="0"/>
      </c:catAx>
      <c:valAx>
        <c:axId val="212354532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35275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32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014B91-6C32-43C2-994E-A36F1526A65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DEF92D-48E6-4E1F-ADBB-BC8D2DE0A217}">
      <dgm:prSet phldrT="[Text]"/>
      <dgm:spPr/>
      <dgm:t>
        <a:bodyPr/>
        <a:lstStyle/>
        <a:p>
          <a:r>
            <a:rPr lang="en-US" dirty="0"/>
            <a:t>Government </a:t>
          </a:r>
        </a:p>
      </dgm:t>
    </dgm:pt>
    <dgm:pt modelId="{503752C9-0ED2-466A-9119-6E0DC5A61A03}" type="parTrans" cxnId="{55084216-B0AD-42BB-80EB-C0040B7F93BD}">
      <dgm:prSet/>
      <dgm:spPr/>
      <dgm:t>
        <a:bodyPr/>
        <a:lstStyle/>
        <a:p>
          <a:endParaRPr lang="en-US"/>
        </a:p>
      </dgm:t>
    </dgm:pt>
    <dgm:pt modelId="{73AE79B9-E8F0-4D08-9552-F1142610E530}" type="sibTrans" cxnId="{55084216-B0AD-42BB-80EB-C0040B7F93BD}">
      <dgm:prSet/>
      <dgm:spPr/>
      <dgm:t>
        <a:bodyPr/>
        <a:lstStyle/>
        <a:p>
          <a:endParaRPr lang="en-US"/>
        </a:p>
      </dgm:t>
    </dgm:pt>
    <dgm:pt modelId="{CDEBEC14-9825-4257-B203-D10A7FA52221}">
      <dgm:prSet phldrT="[Text]"/>
      <dgm:spPr/>
      <dgm:t>
        <a:bodyPr/>
        <a:lstStyle/>
        <a:p>
          <a:r>
            <a:rPr lang="en-US" dirty="0"/>
            <a:t>Medical Community </a:t>
          </a:r>
        </a:p>
      </dgm:t>
    </dgm:pt>
    <dgm:pt modelId="{18A70289-127B-459F-9AC2-0B2A43CB677C}" type="parTrans" cxnId="{A0256542-9D06-441F-B118-3CB45DDC2673}">
      <dgm:prSet/>
      <dgm:spPr/>
      <dgm:t>
        <a:bodyPr/>
        <a:lstStyle/>
        <a:p>
          <a:endParaRPr lang="en-US"/>
        </a:p>
      </dgm:t>
    </dgm:pt>
    <dgm:pt modelId="{68510847-C6F8-46F1-9550-779B298998D1}" type="sibTrans" cxnId="{A0256542-9D06-441F-B118-3CB45DDC2673}">
      <dgm:prSet/>
      <dgm:spPr/>
      <dgm:t>
        <a:bodyPr/>
        <a:lstStyle/>
        <a:p>
          <a:endParaRPr lang="en-US"/>
        </a:p>
      </dgm:t>
    </dgm:pt>
    <dgm:pt modelId="{850B6B30-25F7-47F0-B1A0-93AD6BF685DD}">
      <dgm:prSet phldrT="[Text]"/>
      <dgm:spPr/>
      <dgm:t>
        <a:bodyPr/>
        <a:lstStyle/>
        <a:p>
          <a:r>
            <a:rPr lang="en-US" dirty="0"/>
            <a:t>NGOs/civil society </a:t>
          </a:r>
        </a:p>
      </dgm:t>
    </dgm:pt>
    <dgm:pt modelId="{FEFD06A4-3137-42DE-B626-2FE597EB2C6C}" type="parTrans" cxnId="{AB3EBC07-57C9-44D9-BBEF-8B67495E9D87}">
      <dgm:prSet/>
      <dgm:spPr/>
      <dgm:t>
        <a:bodyPr/>
        <a:lstStyle/>
        <a:p>
          <a:endParaRPr lang="en-US"/>
        </a:p>
      </dgm:t>
    </dgm:pt>
    <dgm:pt modelId="{ED4081A9-01EC-49F0-A1CE-9D0EA5C2D521}" type="sibTrans" cxnId="{AB3EBC07-57C9-44D9-BBEF-8B67495E9D87}">
      <dgm:prSet/>
      <dgm:spPr/>
      <dgm:t>
        <a:bodyPr/>
        <a:lstStyle/>
        <a:p>
          <a:endParaRPr lang="en-US"/>
        </a:p>
      </dgm:t>
    </dgm:pt>
    <dgm:pt modelId="{AF01A894-B612-4DC4-A2E2-EEF4CA54AB1A}">
      <dgm:prSet/>
      <dgm:spPr/>
      <dgm:t>
        <a:bodyPr/>
        <a:lstStyle/>
        <a:p>
          <a:r>
            <a:rPr lang="en-US" dirty="0"/>
            <a:t>General Population </a:t>
          </a:r>
        </a:p>
      </dgm:t>
    </dgm:pt>
    <dgm:pt modelId="{7B8AB85E-7252-47EB-839B-214A06FD6AEA}" type="parTrans" cxnId="{86613E55-93A8-4516-B3FC-45D4FB391DAF}">
      <dgm:prSet/>
      <dgm:spPr/>
      <dgm:t>
        <a:bodyPr/>
        <a:lstStyle/>
        <a:p>
          <a:endParaRPr lang="en-US"/>
        </a:p>
      </dgm:t>
    </dgm:pt>
    <dgm:pt modelId="{F6A82988-0790-4E23-94D9-17DAE9B11D41}" type="sibTrans" cxnId="{86613E55-93A8-4516-B3FC-45D4FB391DAF}">
      <dgm:prSet/>
      <dgm:spPr/>
      <dgm:t>
        <a:bodyPr/>
        <a:lstStyle/>
        <a:p>
          <a:endParaRPr lang="en-US"/>
        </a:p>
      </dgm:t>
    </dgm:pt>
    <dgm:pt modelId="{EA97725B-7BDA-4F77-959A-F7EB93D5B8B1}">
      <dgm:prSet/>
      <dgm:spPr/>
      <dgm:t>
        <a:bodyPr/>
        <a:lstStyle/>
        <a:p>
          <a:r>
            <a:rPr lang="en-US"/>
            <a:t>Community Leaders</a:t>
          </a:r>
          <a:endParaRPr lang="en-US" dirty="0"/>
        </a:p>
      </dgm:t>
    </dgm:pt>
    <dgm:pt modelId="{BBC2CF57-F993-4BE1-BDB4-FCE3F7E0DCAE}" type="parTrans" cxnId="{906BA604-7682-4920-B847-DF63009C4DD5}">
      <dgm:prSet/>
      <dgm:spPr/>
      <dgm:t>
        <a:bodyPr/>
        <a:lstStyle/>
        <a:p>
          <a:endParaRPr lang="en-US"/>
        </a:p>
      </dgm:t>
    </dgm:pt>
    <dgm:pt modelId="{BF1491AF-A36E-4B6E-8F25-6692BE0245E2}" type="sibTrans" cxnId="{906BA604-7682-4920-B847-DF63009C4DD5}">
      <dgm:prSet/>
      <dgm:spPr/>
      <dgm:t>
        <a:bodyPr/>
        <a:lstStyle/>
        <a:p>
          <a:endParaRPr lang="en-US"/>
        </a:p>
      </dgm:t>
    </dgm:pt>
    <dgm:pt modelId="{CD0EDC51-83A8-454A-AC3E-E2B0A2EB4F4E}" type="pres">
      <dgm:prSet presAssocID="{BB014B91-6C32-43C2-994E-A36F1526A65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B66FA95-3FD6-4D63-8EEA-F1A52BDEE9AA}" type="pres">
      <dgm:prSet presAssocID="{74DEF92D-48E6-4E1F-ADBB-BC8D2DE0A217}" presName="hierRoot1" presStyleCnt="0">
        <dgm:presLayoutVars>
          <dgm:hierBranch val="init"/>
        </dgm:presLayoutVars>
      </dgm:prSet>
      <dgm:spPr/>
    </dgm:pt>
    <dgm:pt modelId="{B3E703D7-2733-4BDB-AE49-6B97B10421C7}" type="pres">
      <dgm:prSet presAssocID="{74DEF92D-48E6-4E1F-ADBB-BC8D2DE0A217}" presName="rootComposite1" presStyleCnt="0"/>
      <dgm:spPr/>
    </dgm:pt>
    <dgm:pt modelId="{D94D23E6-EE8E-427E-A7AD-3EDA1B911B19}" type="pres">
      <dgm:prSet presAssocID="{74DEF92D-48E6-4E1F-ADBB-BC8D2DE0A217}" presName="rootText1" presStyleLbl="node0" presStyleIdx="0" presStyleCnt="1" custScaleX="198129">
        <dgm:presLayoutVars>
          <dgm:chPref val="3"/>
        </dgm:presLayoutVars>
      </dgm:prSet>
      <dgm:spPr/>
    </dgm:pt>
    <dgm:pt modelId="{CF3390C9-E6FB-4015-8F8B-449AF44415E9}" type="pres">
      <dgm:prSet presAssocID="{74DEF92D-48E6-4E1F-ADBB-BC8D2DE0A217}" presName="rootConnector1" presStyleLbl="node1" presStyleIdx="0" presStyleCnt="0"/>
      <dgm:spPr/>
    </dgm:pt>
    <dgm:pt modelId="{5B6557B5-35C9-4D7A-8284-A89AA155B0D0}" type="pres">
      <dgm:prSet presAssocID="{74DEF92D-48E6-4E1F-ADBB-BC8D2DE0A217}" presName="hierChild2" presStyleCnt="0"/>
      <dgm:spPr/>
    </dgm:pt>
    <dgm:pt modelId="{66856F45-921E-4063-A5ED-107C9529241F}" type="pres">
      <dgm:prSet presAssocID="{18A70289-127B-459F-9AC2-0B2A43CB677C}" presName="Name37" presStyleLbl="parChTrans1D2" presStyleIdx="0" presStyleCnt="4"/>
      <dgm:spPr/>
    </dgm:pt>
    <dgm:pt modelId="{4AF28E17-8938-4F0E-9AEF-04BCBB48A650}" type="pres">
      <dgm:prSet presAssocID="{CDEBEC14-9825-4257-B203-D10A7FA52221}" presName="hierRoot2" presStyleCnt="0">
        <dgm:presLayoutVars>
          <dgm:hierBranch val="init"/>
        </dgm:presLayoutVars>
      </dgm:prSet>
      <dgm:spPr/>
    </dgm:pt>
    <dgm:pt modelId="{CD400C0B-F11D-44CA-994E-4FA835BE80F7}" type="pres">
      <dgm:prSet presAssocID="{CDEBEC14-9825-4257-B203-D10A7FA52221}" presName="rootComposite" presStyleCnt="0"/>
      <dgm:spPr/>
    </dgm:pt>
    <dgm:pt modelId="{58CA8341-6D7C-4092-A811-A575FB530FFA}" type="pres">
      <dgm:prSet presAssocID="{CDEBEC14-9825-4257-B203-D10A7FA52221}" presName="rootText" presStyleLbl="node2" presStyleIdx="0" presStyleCnt="4">
        <dgm:presLayoutVars>
          <dgm:chPref val="3"/>
        </dgm:presLayoutVars>
      </dgm:prSet>
      <dgm:spPr/>
    </dgm:pt>
    <dgm:pt modelId="{E29B34B7-B188-47CE-87FB-1989BDC6FD5C}" type="pres">
      <dgm:prSet presAssocID="{CDEBEC14-9825-4257-B203-D10A7FA52221}" presName="rootConnector" presStyleLbl="node2" presStyleIdx="0" presStyleCnt="4"/>
      <dgm:spPr/>
    </dgm:pt>
    <dgm:pt modelId="{A68F78E0-F5FB-42C6-B6A9-2401B05B68B3}" type="pres">
      <dgm:prSet presAssocID="{CDEBEC14-9825-4257-B203-D10A7FA52221}" presName="hierChild4" presStyleCnt="0"/>
      <dgm:spPr/>
    </dgm:pt>
    <dgm:pt modelId="{2326478D-14CF-4ED9-99D6-D16E03655958}" type="pres">
      <dgm:prSet presAssocID="{CDEBEC14-9825-4257-B203-D10A7FA52221}" presName="hierChild5" presStyleCnt="0"/>
      <dgm:spPr/>
    </dgm:pt>
    <dgm:pt modelId="{D4B08AC1-2563-45AB-8F5E-48769B2BC401}" type="pres">
      <dgm:prSet presAssocID="{FEFD06A4-3137-42DE-B626-2FE597EB2C6C}" presName="Name37" presStyleLbl="parChTrans1D2" presStyleIdx="1" presStyleCnt="4"/>
      <dgm:spPr/>
    </dgm:pt>
    <dgm:pt modelId="{ECEFC9E3-A132-4280-98EB-79C88B2B32B8}" type="pres">
      <dgm:prSet presAssocID="{850B6B30-25F7-47F0-B1A0-93AD6BF685DD}" presName="hierRoot2" presStyleCnt="0">
        <dgm:presLayoutVars>
          <dgm:hierBranch val="init"/>
        </dgm:presLayoutVars>
      </dgm:prSet>
      <dgm:spPr/>
    </dgm:pt>
    <dgm:pt modelId="{7A3F6842-344E-41F5-9A85-6C709F9288F3}" type="pres">
      <dgm:prSet presAssocID="{850B6B30-25F7-47F0-B1A0-93AD6BF685DD}" presName="rootComposite" presStyleCnt="0"/>
      <dgm:spPr/>
    </dgm:pt>
    <dgm:pt modelId="{5C64D42E-E1FC-415B-A744-584F80A300A2}" type="pres">
      <dgm:prSet presAssocID="{850B6B30-25F7-47F0-B1A0-93AD6BF685DD}" presName="rootText" presStyleLbl="node2" presStyleIdx="1" presStyleCnt="4">
        <dgm:presLayoutVars>
          <dgm:chPref val="3"/>
        </dgm:presLayoutVars>
      </dgm:prSet>
      <dgm:spPr/>
    </dgm:pt>
    <dgm:pt modelId="{C395FB6C-5C20-49E8-AFD8-DF41E30EB5F8}" type="pres">
      <dgm:prSet presAssocID="{850B6B30-25F7-47F0-B1A0-93AD6BF685DD}" presName="rootConnector" presStyleLbl="node2" presStyleIdx="1" presStyleCnt="4"/>
      <dgm:spPr/>
    </dgm:pt>
    <dgm:pt modelId="{2D701579-5DC9-40A6-8750-0C18A11181A9}" type="pres">
      <dgm:prSet presAssocID="{850B6B30-25F7-47F0-B1A0-93AD6BF685DD}" presName="hierChild4" presStyleCnt="0"/>
      <dgm:spPr/>
    </dgm:pt>
    <dgm:pt modelId="{456F1C89-910D-490C-9111-D2391FD44317}" type="pres">
      <dgm:prSet presAssocID="{850B6B30-25F7-47F0-B1A0-93AD6BF685DD}" presName="hierChild5" presStyleCnt="0"/>
      <dgm:spPr/>
    </dgm:pt>
    <dgm:pt modelId="{D8C579D7-1818-49DF-AD19-3BD9F6A1088D}" type="pres">
      <dgm:prSet presAssocID="{BBC2CF57-F993-4BE1-BDB4-FCE3F7E0DCAE}" presName="Name37" presStyleLbl="parChTrans1D2" presStyleIdx="2" presStyleCnt="4"/>
      <dgm:spPr/>
    </dgm:pt>
    <dgm:pt modelId="{D7E7E8EE-1D19-4746-B9E8-3C0F6C79553D}" type="pres">
      <dgm:prSet presAssocID="{EA97725B-7BDA-4F77-959A-F7EB93D5B8B1}" presName="hierRoot2" presStyleCnt="0">
        <dgm:presLayoutVars>
          <dgm:hierBranch val="init"/>
        </dgm:presLayoutVars>
      </dgm:prSet>
      <dgm:spPr/>
    </dgm:pt>
    <dgm:pt modelId="{DEAD40D9-44B0-4683-968E-C92F0774A83C}" type="pres">
      <dgm:prSet presAssocID="{EA97725B-7BDA-4F77-959A-F7EB93D5B8B1}" presName="rootComposite" presStyleCnt="0"/>
      <dgm:spPr/>
    </dgm:pt>
    <dgm:pt modelId="{3ABF3E1B-F686-423D-99CE-A62CB4809C4E}" type="pres">
      <dgm:prSet presAssocID="{EA97725B-7BDA-4F77-959A-F7EB93D5B8B1}" presName="rootText" presStyleLbl="node2" presStyleIdx="2" presStyleCnt="4">
        <dgm:presLayoutVars>
          <dgm:chPref val="3"/>
        </dgm:presLayoutVars>
      </dgm:prSet>
      <dgm:spPr/>
    </dgm:pt>
    <dgm:pt modelId="{0AE36FBC-8DB0-43F3-96BE-B62985AAB23F}" type="pres">
      <dgm:prSet presAssocID="{EA97725B-7BDA-4F77-959A-F7EB93D5B8B1}" presName="rootConnector" presStyleLbl="node2" presStyleIdx="2" presStyleCnt="4"/>
      <dgm:spPr/>
    </dgm:pt>
    <dgm:pt modelId="{799C48AD-1391-42D2-8827-EBFE383D54D2}" type="pres">
      <dgm:prSet presAssocID="{EA97725B-7BDA-4F77-959A-F7EB93D5B8B1}" presName="hierChild4" presStyleCnt="0"/>
      <dgm:spPr/>
    </dgm:pt>
    <dgm:pt modelId="{462CFBA6-85DC-4EBE-B301-DBD6D48CCC73}" type="pres">
      <dgm:prSet presAssocID="{EA97725B-7BDA-4F77-959A-F7EB93D5B8B1}" presName="hierChild5" presStyleCnt="0"/>
      <dgm:spPr/>
    </dgm:pt>
    <dgm:pt modelId="{394D41FC-4472-42DD-A42B-B345075A0062}" type="pres">
      <dgm:prSet presAssocID="{7B8AB85E-7252-47EB-839B-214A06FD6AEA}" presName="Name37" presStyleLbl="parChTrans1D2" presStyleIdx="3" presStyleCnt="4"/>
      <dgm:spPr/>
    </dgm:pt>
    <dgm:pt modelId="{540B650B-66B2-4E47-B0C1-103B539E87DA}" type="pres">
      <dgm:prSet presAssocID="{AF01A894-B612-4DC4-A2E2-EEF4CA54AB1A}" presName="hierRoot2" presStyleCnt="0">
        <dgm:presLayoutVars>
          <dgm:hierBranch val="init"/>
        </dgm:presLayoutVars>
      </dgm:prSet>
      <dgm:spPr/>
    </dgm:pt>
    <dgm:pt modelId="{3926BE5C-67B5-4BA5-A5E3-D44FD8DA69CF}" type="pres">
      <dgm:prSet presAssocID="{AF01A894-B612-4DC4-A2E2-EEF4CA54AB1A}" presName="rootComposite" presStyleCnt="0"/>
      <dgm:spPr/>
    </dgm:pt>
    <dgm:pt modelId="{6B998C47-22F3-44F5-ABAF-5D4696107544}" type="pres">
      <dgm:prSet presAssocID="{AF01A894-B612-4DC4-A2E2-EEF4CA54AB1A}" presName="rootText" presStyleLbl="node2" presStyleIdx="3" presStyleCnt="4">
        <dgm:presLayoutVars>
          <dgm:chPref val="3"/>
        </dgm:presLayoutVars>
      </dgm:prSet>
      <dgm:spPr/>
    </dgm:pt>
    <dgm:pt modelId="{DC03DE7D-6246-45E2-ABB4-835959F175B7}" type="pres">
      <dgm:prSet presAssocID="{AF01A894-B612-4DC4-A2E2-EEF4CA54AB1A}" presName="rootConnector" presStyleLbl="node2" presStyleIdx="3" presStyleCnt="4"/>
      <dgm:spPr/>
    </dgm:pt>
    <dgm:pt modelId="{39757B13-4D8B-47A9-95C6-7D33865AEB28}" type="pres">
      <dgm:prSet presAssocID="{AF01A894-B612-4DC4-A2E2-EEF4CA54AB1A}" presName="hierChild4" presStyleCnt="0"/>
      <dgm:spPr/>
    </dgm:pt>
    <dgm:pt modelId="{3B0DF87D-A1AB-4EC6-B8A0-2C035287FC2E}" type="pres">
      <dgm:prSet presAssocID="{AF01A894-B612-4DC4-A2E2-EEF4CA54AB1A}" presName="hierChild5" presStyleCnt="0"/>
      <dgm:spPr/>
    </dgm:pt>
    <dgm:pt modelId="{55F95A96-426F-400A-A6E0-E3DDC15EA3EA}" type="pres">
      <dgm:prSet presAssocID="{74DEF92D-48E6-4E1F-ADBB-BC8D2DE0A217}" presName="hierChild3" presStyleCnt="0"/>
      <dgm:spPr/>
    </dgm:pt>
  </dgm:ptLst>
  <dgm:cxnLst>
    <dgm:cxn modelId="{74C8D603-533E-4278-B350-E3F924275E26}" type="presOf" srcId="{18A70289-127B-459F-9AC2-0B2A43CB677C}" destId="{66856F45-921E-4063-A5ED-107C9529241F}" srcOrd="0" destOrd="0" presId="urn:microsoft.com/office/officeart/2005/8/layout/orgChart1"/>
    <dgm:cxn modelId="{906BA604-7682-4920-B847-DF63009C4DD5}" srcId="{74DEF92D-48E6-4E1F-ADBB-BC8D2DE0A217}" destId="{EA97725B-7BDA-4F77-959A-F7EB93D5B8B1}" srcOrd="2" destOrd="0" parTransId="{BBC2CF57-F993-4BE1-BDB4-FCE3F7E0DCAE}" sibTransId="{BF1491AF-A36E-4B6E-8F25-6692BE0245E2}"/>
    <dgm:cxn modelId="{3CA61807-A885-4D95-83CF-0D395E5DD476}" type="presOf" srcId="{850B6B30-25F7-47F0-B1A0-93AD6BF685DD}" destId="{5C64D42E-E1FC-415B-A744-584F80A300A2}" srcOrd="0" destOrd="0" presId="urn:microsoft.com/office/officeart/2005/8/layout/orgChart1"/>
    <dgm:cxn modelId="{AB3EBC07-57C9-44D9-BBEF-8B67495E9D87}" srcId="{74DEF92D-48E6-4E1F-ADBB-BC8D2DE0A217}" destId="{850B6B30-25F7-47F0-B1A0-93AD6BF685DD}" srcOrd="1" destOrd="0" parTransId="{FEFD06A4-3137-42DE-B626-2FE597EB2C6C}" sibTransId="{ED4081A9-01EC-49F0-A1CE-9D0EA5C2D521}"/>
    <dgm:cxn modelId="{D2333011-B3A1-405D-9CAA-56BA38A0A520}" type="presOf" srcId="{BB014B91-6C32-43C2-994E-A36F1526A655}" destId="{CD0EDC51-83A8-454A-AC3E-E2B0A2EB4F4E}" srcOrd="0" destOrd="0" presId="urn:microsoft.com/office/officeart/2005/8/layout/orgChart1"/>
    <dgm:cxn modelId="{55084216-B0AD-42BB-80EB-C0040B7F93BD}" srcId="{BB014B91-6C32-43C2-994E-A36F1526A655}" destId="{74DEF92D-48E6-4E1F-ADBB-BC8D2DE0A217}" srcOrd="0" destOrd="0" parTransId="{503752C9-0ED2-466A-9119-6E0DC5A61A03}" sibTransId="{73AE79B9-E8F0-4D08-9552-F1142610E530}"/>
    <dgm:cxn modelId="{6DAAF039-3CF4-4521-B410-6688F4BADB53}" type="presOf" srcId="{74DEF92D-48E6-4E1F-ADBB-BC8D2DE0A217}" destId="{CF3390C9-E6FB-4015-8F8B-449AF44415E9}" srcOrd="1" destOrd="0" presId="urn:microsoft.com/office/officeart/2005/8/layout/orgChart1"/>
    <dgm:cxn modelId="{B1230160-9B16-4C2C-A960-082DEBE6B054}" type="presOf" srcId="{AF01A894-B612-4DC4-A2E2-EEF4CA54AB1A}" destId="{6B998C47-22F3-44F5-ABAF-5D4696107544}" srcOrd="0" destOrd="0" presId="urn:microsoft.com/office/officeart/2005/8/layout/orgChart1"/>
    <dgm:cxn modelId="{A0256542-9D06-441F-B118-3CB45DDC2673}" srcId="{74DEF92D-48E6-4E1F-ADBB-BC8D2DE0A217}" destId="{CDEBEC14-9825-4257-B203-D10A7FA52221}" srcOrd="0" destOrd="0" parTransId="{18A70289-127B-459F-9AC2-0B2A43CB677C}" sibTransId="{68510847-C6F8-46F1-9550-779B298998D1}"/>
    <dgm:cxn modelId="{36A80A68-D05A-4206-8BD9-D09280CE832A}" type="presOf" srcId="{CDEBEC14-9825-4257-B203-D10A7FA52221}" destId="{E29B34B7-B188-47CE-87FB-1989BDC6FD5C}" srcOrd="1" destOrd="0" presId="urn:microsoft.com/office/officeart/2005/8/layout/orgChart1"/>
    <dgm:cxn modelId="{0A8A4D49-3A1E-4AED-97A7-BC8B82FB3277}" type="presOf" srcId="{CDEBEC14-9825-4257-B203-D10A7FA52221}" destId="{58CA8341-6D7C-4092-A811-A575FB530FFA}" srcOrd="0" destOrd="0" presId="urn:microsoft.com/office/officeart/2005/8/layout/orgChart1"/>
    <dgm:cxn modelId="{249B4371-283C-4B15-8867-2EAA8ABA6874}" type="presOf" srcId="{AF01A894-B612-4DC4-A2E2-EEF4CA54AB1A}" destId="{DC03DE7D-6246-45E2-ABB4-835959F175B7}" srcOrd="1" destOrd="0" presId="urn:microsoft.com/office/officeart/2005/8/layout/orgChart1"/>
    <dgm:cxn modelId="{86613E55-93A8-4516-B3FC-45D4FB391DAF}" srcId="{74DEF92D-48E6-4E1F-ADBB-BC8D2DE0A217}" destId="{AF01A894-B612-4DC4-A2E2-EEF4CA54AB1A}" srcOrd="3" destOrd="0" parTransId="{7B8AB85E-7252-47EB-839B-214A06FD6AEA}" sibTransId="{F6A82988-0790-4E23-94D9-17DAE9B11D41}"/>
    <dgm:cxn modelId="{FD441C7D-5635-4E25-A19F-AD29D7DA8BF9}" type="presOf" srcId="{EA97725B-7BDA-4F77-959A-F7EB93D5B8B1}" destId="{0AE36FBC-8DB0-43F3-96BE-B62985AAB23F}" srcOrd="1" destOrd="0" presId="urn:microsoft.com/office/officeart/2005/8/layout/orgChart1"/>
    <dgm:cxn modelId="{0EDD1185-7E0B-4CDF-8F4B-CCC6BE277618}" type="presOf" srcId="{7B8AB85E-7252-47EB-839B-214A06FD6AEA}" destId="{394D41FC-4472-42DD-A42B-B345075A0062}" srcOrd="0" destOrd="0" presId="urn:microsoft.com/office/officeart/2005/8/layout/orgChart1"/>
    <dgm:cxn modelId="{CEB2EE94-EC5C-47C1-BA1C-BFA1B459F9F5}" type="presOf" srcId="{BBC2CF57-F993-4BE1-BDB4-FCE3F7E0DCAE}" destId="{D8C579D7-1818-49DF-AD19-3BD9F6A1088D}" srcOrd="0" destOrd="0" presId="urn:microsoft.com/office/officeart/2005/8/layout/orgChart1"/>
    <dgm:cxn modelId="{872DC39D-62B4-417C-9E2D-17584CFC6FDB}" type="presOf" srcId="{850B6B30-25F7-47F0-B1A0-93AD6BF685DD}" destId="{C395FB6C-5C20-49E8-AFD8-DF41E30EB5F8}" srcOrd="1" destOrd="0" presId="urn:microsoft.com/office/officeart/2005/8/layout/orgChart1"/>
    <dgm:cxn modelId="{549547A6-5C59-4B20-8840-2D7477BBDADF}" type="presOf" srcId="{74DEF92D-48E6-4E1F-ADBB-BC8D2DE0A217}" destId="{D94D23E6-EE8E-427E-A7AD-3EDA1B911B19}" srcOrd="0" destOrd="0" presId="urn:microsoft.com/office/officeart/2005/8/layout/orgChart1"/>
    <dgm:cxn modelId="{45D87BB0-6C10-4B87-8D90-8DD9A3F81CFF}" type="presOf" srcId="{EA97725B-7BDA-4F77-959A-F7EB93D5B8B1}" destId="{3ABF3E1B-F686-423D-99CE-A62CB4809C4E}" srcOrd="0" destOrd="0" presId="urn:microsoft.com/office/officeart/2005/8/layout/orgChart1"/>
    <dgm:cxn modelId="{E06A38B9-C7B6-411C-9C9B-5A1A22A06CF2}" type="presOf" srcId="{FEFD06A4-3137-42DE-B626-2FE597EB2C6C}" destId="{D4B08AC1-2563-45AB-8F5E-48769B2BC401}" srcOrd="0" destOrd="0" presId="urn:microsoft.com/office/officeart/2005/8/layout/orgChart1"/>
    <dgm:cxn modelId="{48F90D33-EAB7-4804-A4F2-918CE65B6218}" type="presParOf" srcId="{CD0EDC51-83A8-454A-AC3E-E2B0A2EB4F4E}" destId="{FB66FA95-3FD6-4D63-8EEA-F1A52BDEE9AA}" srcOrd="0" destOrd="0" presId="urn:microsoft.com/office/officeart/2005/8/layout/orgChart1"/>
    <dgm:cxn modelId="{86267C99-43C8-4FAD-9BEC-8F6D03EF38E3}" type="presParOf" srcId="{FB66FA95-3FD6-4D63-8EEA-F1A52BDEE9AA}" destId="{B3E703D7-2733-4BDB-AE49-6B97B10421C7}" srcOrd="0" destOrd="0" presId="urn:microsoft.com/office/officeart/2005/8/layout/orgChart1"/>
    <dgm:cxn modelId="{0E26D906-FCCE-4B30-8E52-9A2C58F6DC13}" type="presParOf" srcId="{B3E703D7-2733-4BDB-AE49-6B97B10421C7}" destId="{D94D23E6-EE8E-427E-A7AD-3EDA1B911B19}" srcOrd="0" destOrd="0" presId="urn:microsoft.com/office/officeart/2005/8/layout/orgChart1"/>
    <dgm:cxn modelId="{E64A5A8D-6068-4867-8185-70A4E7EC91EA}" type="presParOf" srcId="{B3E703D7-2733-4BDB-AE49-6B97B10421C7}" destId="{CF3390C9-E6FB-4015-8F8B-449AF44415E9}" srcOrd="1" destOrd="0" presId="urn:microsoft.com/office/officeart/2005/8/layout/orgChart1"/>
    <dgm:cxn modelId="{C0CBFAA4-61BC-402C-9301-1891FD3FB5D9}" type="presParOf" srcId="{FB66FA95-3FD6-4D63-8EEA-F1A52BDEE9AA}" destId="{5B6557B5-35C9-4D7A-8284-A89AA155B0D0}" srcOrd="1" destOrd="0" presId="urn:microsoft.com/office/officeart/2005/8/layout/orgChart1"/>
    <dgm:cxn modelId="{AE5A2AB1-CF02-4A8D-9F40-D1073E049B6E}" type="presParOf" srcId="{5B6557B5-35C9-4D7A-8284-A89AA155B0D0}" destId="{66856F45-921E-4063-A5ED-107C9529241F}" srcOrd="0" destOrd="0" presId="urn:microsoft.com/office/officeart/2005/8/layout/orgChart1"/>
    <dgm:cxn modelId="{9856DD34-24F5-4E56-80A4-C5B4009CF27B}" type="presParOf" srcId="{5B6557B5-35C9-4D7A-8284-A89AA155B0D0}" destId="{4AF28E17-8938-4F0E-9AEF-04BCBB48A650}" srcOrd="1" destOrd="0" presId="urn:microsoft.com/office/officeart/2005/8/layout/orgChart1"/>
    <dgm:cxn modelId="{B9D3B6A5-5E24-4F51-8F3E-7839DE506D0F}" type="presParOf" srcId="{4AF28E17-8938-4F0E-9AEF-04BCBB48A650}" destId="{CD400C0B-F11D-44CA-994E-4FA835BE80F7}" srcOrd="0" destOrd="0" presId="urn:microsoft.com/office/officeart/2005/8/layout/orgChart1"/>
    <dgm:cxn modelId="{59B63516-EE09-4E19-8975-D070FE54F0C2}" type="presParOf" srcId="{CD400C0B-F11D-44CA-994E-4FA835BE80F7}" destId="{58CA8341-6D7C-4092-A811-A575FB530FFA}" srcOrd="0" destOrd="0" presId="urn:microsoft.com/office/officeart/2005/8/layout/orgChart1"/>
    <dgm:cxn modelId="{7FE7975C-5613-475E-B20F-D2A347848A94}" type="presParOf" srcId="{CD400C0B-F11D-44CA-994E-4FA835BE80F7}" destId="{E29B34B7-B188-47CE-87FB-1989BDC6FD5C}" srcOrd="1" destOrd="0" presId="urn:microsoft.com/office/officeart/2005/8/layout/orgChart1"/>
    <dgm:cxn modelId="{5FA1C7ED-35B6-423F-AF94-20483CB1BCDE}" type="presParOf" srcId="{4AF28E17-8938-4F0E-9AEF-04BCBB48A650}" destId="{A68F78E0-F5FB-42C6-B6A9-2401B05B68B3}" srcOrd="1" destOrd="0" presId="urn:microsoft.com/office/officeart/2005/8/layout/orgChart1"/>
    <dgm:cxn modelId="{C3136358-CB65-4EDB-A621-C70FB266E465}" type="presParOf" srcId="{4AF28E17-8938-4F0E-9AEF-04BCBB48A650}" destId="{2326478D-14CF-4ED9-99D6-D16E03655958}" srcOrd="2" destOrd="0" presId="urn:microsoft.com/office/officeart/2005/8/layout/orgChart1"/>
    <dgm:cxn modelId="{09DE9D2B-00A3-4152-9CCC-4B0618F03D93}" type="presParOf" srcId="{5B6557B5-35C9-4D7A-8284-A89AA155B0D0}" destId="{D4B08AC1-2563-45AB-8F5E-48769B2BC401}" srcOrd="2" destOrd="0" presId="urn:microsoft.com/office/officeart/2005/8/layout/orgChart1"/>
    <dgm:cxn modelId="{12C518AE-A324-493A-AC68-50213BEA9F9C}" type="presParOf" srcId="{5B6557B5-35C9-4D7A-8284-A89AA155B0D0}" destId="{ECEFC9E3-A132-4280-98EB-79C88B2B32B8}" srcOrd="3" destOrd="0" presId="urn:microsoft.com/office/officeart/2005/8/layout/orgChart1"/>
    <dgm:cxn modelId="{3C05C0A3-8E14-4D5A-9E0D-E1A9447B16E3}" type="presParOf" srcId="{ECEFC9E3-A132-4280-98EB-79C88B2B32B8}" destId="{7A3F6842-344E-41F5-9A85-6C709F9288F3}" srcOrd="0" destOrd="0" presId="urn:microsoft.com/office/officeart/2005/8/layout/orgChart1"/>
    <dgm:cxn modelId="{5B39C82C-865A-44DC-B4AE-772C92ADD056}" type="presParOf" srcId="{7A3F6842-344E-41F5-9A85-6C709F9288F3}" destId="{5C64D42E-E1FC-415B-A744-584F80A300A2}" srcOrd="0" destOrd="0" presId="urn:microsoft.com/office/officeart/2005/8/layout/orgChart1"/>
    <dgm:cxn modelId="{AF6B81D7-DC2A-415B-AC8A-DAD1390D5BBC}" type="presParOf" srcId="{7A3F6842-344E-41F5-9A85-6C709F9288F3}" destId="{C395FB6C-5C20-49E8-AFD8-DF41E30EB5F8}" srcOrd="1" destOrd="0" presId="urn:microsoft.com/office/officeart/2005/8/layout/orgChart1"/>
    <dgm:cxn modelId="{7CC5CDD6-7FD0-4E11-9356-80EA7766B94C}" type="presParOf" srcId="{ECEFC9E3-A132-4280-98EB-79C88B2B32B8}" destId="{2D701579-5DC9-40A6-8750-0C18A11181A9}" srcOrd="1" destOrd="0" presId="urn:microsoft.com/office/officeart/2005/8/layout/orgChart1"/>
    <dgm:cxn modelId="{9BCE98D7-4C8C-4010-976B-134F4B2DBFE9}" type="presParOf" srcId="{ECEFC9E3-A132-4280-98EB-79C88B2B32B8}" destId="{456F1C89-910D-490C-9111-D2391FD44317}" srcOrd="2" destOrd="0" presId="urn:microsoft.com/office/officeart/2005/8/layout/orgChart1"/>
    <dgm:cxn modelId="{E8C08DD8-E537-4E44-BC2B-899F2BF3CCE6}" type="presParOf" srcId="{5B6557B5-35C9-4D7A-8284-A89AA155B0D0}" destId="{D8C579D7-1818-49DF-AD19-3BD9F6A1088D}" srcOrd="4" destOrd="0" presId="urn:microsoft.com/office/officeart/2005/8/layout/orgChart1"/>
    <dgm:cxn modelId="{B8DF8A0E-FDB5-485F-B944-EA64024D7695}" type="presParOf" srcId="{5B6557B5-35C9-4D7A-8284-A89AA155B0D0}" destId="{D7E7E8EE-1D19-4746-B9E8-3C0F6C79553D}" srcOrd="5" destOrd="0" presId="urn:microsoft.com/office/officeart/2005/8/layout/orgChart1"/>
    <dgm:cxn modelId="{EEE5E12B-5B47-44F0-8174-6F72B3BD63BB}" type="presParOf" srcId="{D7E7E8EE-1D19-4746-B9E8-3C0F6C79553D}" destId="{DEAD40D9-44B0-4683-968E-C92F0774A83C}" srcOrd="0" destOrd="0" presId="urn:microsoft.com/office/officeart/2005/8/layout/orgChart1"/>
    <dgm:cxn modelId="{8510C06A-7CEB-4C00-B649-CA912FF72B98}" type="presParOf" srcId="{DEAD40D9-44B0-4683-968E-C92F0774A83C}" destId="{3ABF3E1B-F686-423D-99CE-A62CB4809C4E}" srcOrd="0" destOrd="0" presId="urn:microsoft.com/office/officeart/2005/8/layout/orgChart1"/>
    <dgm:cxn modelId="{62C6C650-0E89-45B4-8A81-6D40BE1A62E7}" type="presParOf" srcId="{DEAD40D9-44B0-4683-968E-C92F0774A83C}" destId="{0AE36FBC-8DB0-43F3-96BE-B62985AAB23F}" srcOrd="1" destOrd="0" presId="urn:microsoft.com/office/officeart/2005/8/layout/orgChart1"/>
    <dgm:cxn modelId="{83DB63ED-B8EB-448F-8034-C86A99AC07D6}" type="presParOf" srcId="{D7E7E8EE-1D19-4746-B9E8-3C0F6C79553D}" destId="{799C48AD-1391-42D2-8827-EBFE383D54D2}" srcOrd="1" destOrd="0" presId="urn:microsoft.com/office/officeart/2005/8/layout/orgChart1"/>
    <dgm:cxn modelId="{5209AD8B-1176-4CCF-8BD6-C2E27E123F20}" type="presParOf" srcId="{D7E7E8EE-1D19-4746-B9E8-3C0F6C79553D}" destId="{462CFBA6-85DC-4EBE-B301-DBD6D48CCC73}" srcOrd="2" destOrd="0" presId="urn:microsoft.com/office/officeart/2005/8/layout/orgChart1"/>
    <dgm:cxn modelId="{95C824D0-1F38-4EED-8A32-BCDEB4227E4F}" type="presParOf" srcId="{5B6557B5-35C9-4D7A-8284-A89AA155B0D0}" destId="{394D41FC-4472-42DD-A42B-B345075A0062}" srcOrd="6" destOrd="0" presId="urn:microsoft.com/office/officeart/2005/8/layout/orgChart1"/>
    <dgm:cxn modelId="{D0B80A39-493E-49D1-928C-8722674207A5}" type="presParOf" srcId="{5B6557B5-35C9-4D7A-8284-A89AA155B0D0}" destId="{540B650B-66B2-4E47-B0C1-103B539E87DA}" srcOrd="7" destOrd="0" presId="urn:microsoft.com/office/officeart/2005/8/layout/orgChart1"/>
    <dgm:cxn modelId="{AD626873-C18A-4418-9CD8-2D0F712DBBBB}" type="presParOf" srcId="{540B650B-66B2-4E47-B0C1-103B539E87DA}" destId="{3926BE5C-67B5-4BA5-A5E3-D44FD8DA69CF}" srcOrd="0" destOrd="0" presId="urn:microsoft.com/office/officeart/2005/8/layout/orgChart1"/>
    <dgm:cxn modelId="{1DAAAB9F-156F-442B-8D0E-D83167428F6F}" type="presParOf" srcId="{3926BE5C-67B5-4BA5-A5E3-D44FD8DA69CF}" destId="{6B998C47-22F3-44F5-ABAF-5D4696107544}" srcOrd="0" destOrd="0" presId="urn:microsoft.com/office/officeart/2005/8/layout/orgChart1"/>
    <dgm:cxn modelId="{0CB620C1-F343-4FE6-A375-CA0CE571C746}" type="presParOf" srcId="{3926BE5C-67B5-4BA5-A5E3-D44FD8DA69CF}" destId="{DC03DE7D-6246-45E2-ABB4-835959F175B7}" srcOrd="1" destOrd="0" presId="urn:microsoft.com/office/officeart/2005/8/layout/orgChart1"/>
    <dgm:cxn modelId="{49AE990E-9218-4CE3-B3C9-0AAE302ADA77}" type="presParOf" srcId="{540B650B-66B2-4E47-B0C1-103B539E87DA}" destId="{39757B13-4D8B-47A9-95C6-7D33865AEB28}" srcOrd="1" destOrd="0" presId="urn:microsoft.com/office/officeart/2005/8/layout/orgChart1"/>
    <dgm:cxn modelId="{DC67FD86-4A33-4AE4-A3CB-AD76325E4C48}" type="presParOf" srcId="{540B650B-66B2-4E47-B0C1-103B539E87DA}" destId="{3B0DF87D-A1AB-4EC6-B8A0-2C035287FC2E}" srcOrd="2" destOrd="0" presId="urn:microsoft.com/office/officeart/2005/8/layout/orgChart1"/>
    <dgm:cxn modelId="{1096BA6B-5803-4386-A4FB-8B694F44CC35}" type="presParOf" srcId="{FB66FA95-3FD6-4D63-8EEA-F1A52BDEE9AA}" destId="{55F95A96-426F-400A-A6E0-E3DDC15EA3E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4D3DEA-F193-47F7-84FF-F4C417504847}" type="doc">
      <dgm:prSet loTypeId="urn:microsoft.com/office/officeart/2008/layout/PictureAccent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8CFA6F-4EDE-4FAB-B0FC-2D4AB198F0DD}">
      <dgm:prSet phldrT="[Text]"/>
      <dgm:spPr/>
      <dgm:t>
        <a:bodyPr/>
        <a:lstStyle/>
        <a:p>
          <a:r>
            <a:rPr lang="en-US" dirty="0"/>
            <a:t>Secondary Prevention </a:t>
          </a:r>
        </a:p>
      </dgm:t>
    </dgm:pt>
    <dgm:pt modelId="{94ABA153-AF8B-4991-8B3B-18D66F60C2E7}" type="parTrans" cxnId="{A0A638DE-F143-4B98-B09C-88CE9D4D52BA}">
      <dgm:prSet/>
      <dgm:spPr/>
      <dgm:t>
        <a:bodyPr/>
        <a:lstStyle/>
        <a:p>
          <a:endParaRPr lang="en-US"/>
        </a:p>
      </dgm:t>
    </dgm:pt>
    <dgm:pt modelId="{82A23A0E-F0BA-466D-B02D-DF7F48FC134A}" type="sibTrans" cxnId="{A0A638DE-F143-4B98-B09C-88CE9D4D52BA}">
      <dgm:prSet/>
      <dgm:spPr/>
      <dgm:t>
        <a:bodyPr/>
        <a:lstStyle/>
        <a:p>
          <a:endParaRPr lang="en-US"/>
        </a:p>
      </dgm:t>
    </dgm:pt>
    <dgm:pt modelId="{5E538AA9-D3A4-412C-83C4-931D2748DD9B}">
      <dgm:prSet phldrT="[Text]" custT="1"/>
      <dgm:spPr/>
      <dgm:t>
        <a:bodyPr/>
        <a:lstStyle/>
        <a:p>
          <a:r>
            <a:rPr lang="en-US" sz="4000" dirty="0"/>
            <a:t>Screening to Detect Cervical Precancer</a:t>
          </a:r>
        </a:p>
      </dgm:t>
    </dgm:pt>
    <dgm:pt modelId="{AA63B25A-AAD2-4909-B09D-B46620480DCC}" type="parTrans" cxnId="{7D9B5D05-2EE3-44A1-BDDF-103CCCBD312B}">
      <dgm:prSet/>
      <dgm:spPr/>
      <dgm:t>
        <a:bodyPr/>
        <a:lstStyle/>
        <a:p>
          <a:endParaRPr lang="en-US"/>
        </a:p>
      </dgm:t>
    </dgm:pt>
    <dgm:pt modelId="{48B1BC0D-6111-410B-93B0-4426CDFA86B9}" type="sibTrans" cxnId="{7D9B5D05-2EE3-44A1-BDDF-103CCCBD312B}">
      <dgm:prSet/>
      <dgm:spPr/>
      <dgm:t>
        <a:bodyPr/>
        <a:lstStyle/>
        <a:p>
          <a:endParaRPr lang="en-US"/>
        </a:p>
      </dgm:t>
    </dgm:pt>
    <dgm:pt modelId="{6E43A474-581E-4E08-B560-A66DC7D3AE28}">
      <dgm:prSet phldrT="[Text]" custT="1"/>
      <dgm:spPr/>
      <dgm:t>
        <a:bodyPr/>
        <a:lstStyle/>
        <a:p>
          <a:r>
            <a:rPr lang="en-US" sz="4000" dirty="0"/>
            <a:t>Treatment of Cervical Precancer </a:t>
          </a:r>
        </a:p>
      </dgm:t>
    </dgm:pt>
    <dgm:pt modelId="{73834D52-693D-4025-8745-1460D69E5086}" type="parTrans" cxnId="{1F362B37-C1B1-4C87-A7B7-87478DA16B3A}">
      <dgm:prSet/>
      <dgm:spPr/>
      <dgm:t>
        <a:bodyPr/>
        <a:lstStyle/>
        <a:p>
          <a:endParaRPr lang="en-US"/>
        </a:p>
      </dgm:t>
    </dgm:pt>
    <dgm:pt modelId="{4F9F68EC-A575-4254-9C9C-9312A1B56EB1}" type="sibTrans" cxnId="{1F362B37-C1B1-4C87-A7B7-87478DA16B3A}">
      <dgm:prSet/>
      <dgm:spPr/>
      <dgm:t>
        <a:bodyPr/>
        <a:lstStyle/>
        <a:p>
          <a:endParaRPr lang="en-US"/>
        </a:p>
      </dgm:t>
    </dgm:pt>
    <dgm:pt modelId="{2BF7031D-08D0-429E-AAE8-4175AAC81815}" type="pres">
      <dgm:prSet presAssocID="{7B4D3DEA-F193-47F7-84FF-F4C41750484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D62C1C70-B9E7-4FCB-A8B4-9B0FCCF2C250}" type="pres">
      <dgm:prSet presAssocID="{468CFA6F-4EDE-4FAB-B0FC-2D4AB198F0DD}" presName="root" presStyleCnt="0">
        <dgm:presLayoutVars>
          <dgm:chMax/>
          <dgm:chPref val="4"/>
        </dgm:presLayoutVars>
      </dgm:prSet>
      <dgm:spPr/>
    </dgm:pt>
    <dgm:pt modelId="{D1F0D7CC-2175-482E-A05A-ADA13EEBB946}" type="pres">
      <dgm:prSet presAssocID="{468CFA6F-4EDE-4FAB-B0FC-2D4AB198F0DD}" presName="rootComposite" presStyleCnt="0">
        <dgm:presLayoutVars/>
      </dgm:prSet>
      <dgm:spPr/>
    </dgm:pt>
    <dgm:pt modelId="{59D67E29-EF7D-4B1D-87EE-E4ED8DF9DF23}" type="pres">
      <dgm:prSet presAssocID="{468CFA6F-4EDE-4FAB-B0FC-2D4AB198F0DD}" presName="rootText" presStyleLbl="node0" presStyleIdx="0" presStyleCnt="1">
        <dgm:presLayoutVars>
          <dgm:chMax/>
          <dgm:chPref val="4"/>
        </dgm:presLayoutVars>
      </dgm:prSet>
      <dgm:spPr/>
    </dgm:pt>
    <dgm:pt modelId="{B3F5490D-2E46-4D9C-9BCB-F15B5E777926}" type="pres">
      <dgm:prSet presAssocID="{468CFA6F-4EDE-4FAB-B0FC-2D4AB198F0DD}" presName="childShape" presStyleCnt="0">
        <dgm:presLayoutVars>
          <dgm:chMax val="0"/>
          <dgm:chPref val="0"/>
        </dgm:presLayoutVars>
      </dgm:prSet>
      <dgm:spPr/>
    </dgm:pt>
    <dgm:pt modelId="{A35F1CBB-55E5-440F-A9D7-8E2A2A420BFB}" type="pres">
      <dgm:prSet presAssocID="{5E538AA9-D3A4-412C-83C4-931D2748DD9B}" presName="childComposite" presStyleCnt="0">
        <dgm:presLayoutVars>
          <dgm:chMax val="0"/>
          <dgm:chPref val="0"/>
        </dgm:presLayoutVars>
      </dgm:prSet>
      <dgm:spPr/>
    </dgm:pt>
    <dgm:pt modelId="{FA04C6F1-7C36-40FB-BA46-2A1660B95950}" type="pres">
      <dgm:prSet presAssocID="{5E538AA9-D3A4-412C-83C4-931D2748DD9B}" presName="Image" presStyleLbl="node1" presStyleIdx="0" presStyleCnt="2"/>
      <dgm:spPr/>
    </dgm:pt>
    <dgm:pt modelId="{C7468A59-6C82-4F3C-B2A9-AF5930BB3665}" type="pres">
      <dgm:prSet presAssocID="{5E538AA9-D3A4-412C-83C4-931D2748DD9B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</dgm:pt>
    <dgm:pt modelId="{8EBA6513-B9DE-4BDF-B2D0-6B0577FA6CAC}" type="pres">
      <dgm:prSet presAssocID="{6E43A474-581E-4E08-B560-A66DC7D3AE28}" presName="childComposite" presStyleCnt="0">
        <dgm:presLayoutVars>
          <dgm:chMax val="0"/>
          <dgm:chPref val="0"/>
        </dgm:presLayoutVars>
      </dgm:prSet>
      <dgm:spPr/>
    </dgm:pt>
    <dgm:pt modelId="{850F1C8A-2CD4-418F-ABB8-F2095F2B23BB}" type="pres">
      <dgm:prSet presAssocID="{6E43A474-581E-4E08-B560-A66DC7D3AE28}" presName="Image" presStyleLbl="node1" presStyleIdx="1" presStyleCnt="2"/>
      <dgm:spPr/>
    </dgm:pt>
    <dgm:pt modelId="{6E44412C-1493-43BB-932D-BDF1941EFF92}" type="pres">
      <dgm:prSet presAssocID="{6E43A474-581E-4E08-B560-A66DC7D3AE28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7D9B5D05-2EE3-44A1-BDDF-103CCCBD312B}" srcId="{468CFA6F-4EDE-4FAB-B0FC-2D4AB198F0DD}" destId="{5E538AA9-D3A4-412C-83C4-931D2748DD9B}" srcOrd="0" destOrd="0" parTransId="{AA63B25A-AAD2-4909-B09D-B46620480DCC}" sibTransId="{48B1BC0D-6111-410B-93B0-4426CDFA86B9}"/>
    <dgm:cxn modelId="{1F362B37-C1B1-4C87-A7B7-87478DA16B3A}" srcId="{468CFA6F-4EDE-4FAB-B0FC-2D4AB198F0DD}" destId="{6E43A474-581E-4E08-B560-A66DC7D3AE28}" srcOrd="1" destOrd="0" parTransId="{73834D52-693D-4025-8745-1460D69E5086}" sibTransId="{4F9F68EC-A575-4254-9C9C-9312A1B56EB1}"/>
    <dgm:cxn modelId="{3996DA38-A667-49AC-AA41-532B4C504F56}" type="presOf" srcId="{6E43A474-581E-4E08-B560-A66DC7D3AE28}" destId="{6E44412C-1493-43BB-932D-BDF1941EFF92}" srcOrd="0" destOrd="0" presId="urn:microsoft.com/office/officeart/2008/layout/PictureAccentList"/>
    <dgm:cxn modelId="{72883644-496E-47C3-B6A1-01294DA416F1}" type="presOf" srcId="{7B4D3DEA-F193-47F7-84FF-F4C417504847}" destId="{2BF7031D-08D0-429E-AAE8-4175AAC81815}" srcOrd="0" destOrd="0" presId="urn:microsoft.com/office/officeart/2008/layout/PictureAccentList"/>
    <dgm:cxn modelId="{3C7B0E8B-06CD-4EEF-B5E9-8DAA9F8D2D9C}" type="presOf" srcId="{468CFA6F-4EDE-4FAB-B0FC-2D4AB198F0DD}" destId="{59D67E29-EF7D-4B1D-87EE-E4ED8DF9DF23}" srcOrd="0" destOrd="0" presId="urn:microsoft.com/office/officeart/2008/layout/PictureAccentList"/>
    <dgm:cxn modelId="{C66F9CBD-E9C4-49F6-867F-E72D97778DDB}" type="presOf" srcId="{5E538AA9-D3A4-412C-83C4-931D2748DD9B}" destId="{C7468A59-6C82-4F3C-B2A9-AF5930BB3665}" srcOrd="0" destOrd="0" presId="urn:microsoft.com/office/officeart/2008/layout/PictureAccentList"/>
    <dgm:cxn modelId="{A0A638DE-F143-4B98-B09C-88CE9D4D52BA}" srcId="{7B4D3DEA-F193-47F7-84FF-F4C417504847}" destId="{468CFA6F-4EDE-4FAB-B0FC-2D4AB198F0DD}" srcOrd="0" destOrd="0" parTransId="{94ABA153-AF8B-4991-8B3B-18D66F60C2E7}" sibTransId="{82A23A0E-F0BA-466D-B02D-DF7F48FC134A}"/>
    <dgm:cxn modelId="{D1C87AB9-00CF-4C90-B4A7-DD0F839F629E}" type="presParOf" srcId="{2BF7031D-08D0-429E-AAE8-4175AAC81815}" destId="{D62C1C70-B9E7-4FCB-A8B4-9B0FCCF2C250}" srcOrd="0" destOrd="0" presId="urn:microsoft.com/office/officeart/2008/layout/PictureAccentList"/>
    <dgm:cxn modelId="{2B3E4915-98B8-4F8F-93B0-05C313F3A59B}" type="presParOf" srcId="{D62C1C70-B9E7-4FCB-A8B4-9B0FCCF2C250}" destId="{D1F0D7CC-2175-482E-A05A-ADA13EEBB946}" srcOrd="0" destOrd="0" presId="urn:microsoft.com/office/officeart/2008/layout/PictureAccentList"/>
    <dgm:cxn modelId="{B94E3B29-507C-4CFE-8D88-BDE4BDA7193C}" type="presParOf" srcId="{D1F0D7CC-2175-482E-A05A-ADA13EEBB946}" destId="{59D67E29-EF7D-4B1D-87EE-E4ED8DF9DF23}" srcOrd="0" destOrd="0" presId="urn:microsoft.com/office/officeart/2008/layout/PictureAccentList"/>
    <dgm:cxn modelId="{CD662464-C879-4DD3-93FB-65172E2686E8}" type="presParOf" srcId="{D62C1C70-B9E7-4FCB-A8B4-9B0FCCF2C250}" destId="{B3F5490D-2E46-4D9C-9BCB-F15B5E777926}" srcOrd="1" destOrd="0" presId="urn:microsoft.com/office/officeart/2008/layout/PictureAccentList"/>
    <dgm:cxn modelId="{006E6C0B-11EB-45E1-9FD1-EF180AEC7B47}" type="presParOf" srcId="{B3F5490D-2E46-4D9C-9BCB-F15B5E777926}" destId="{A35F1CBB-55E5-440F-A9D7-8E2A2A420BFB}" srcOrd="0" destOrd="0" presId="urn:microsoft.com/office/officeart/2008/layout/PictureAccentList"/>
    <dgm:cxn modelId="{DA754A64-998D-443A-96C7-2B966D61A88C}" type="presParOf" srcId="{A35F1CBB-55E5-440F-A9D7-8E2A2A420BFB}" destId="{FA04C6F1-7C36-40FB-BA46-2A1660B95950}" srcOrd="0" destOrd="0" presId="urn:microsoft.com/office/officeart/2008/layout/PictureAccentList"/>
    <dgm:cxn modelId="{E5920448-67B4-4B45-B127-E928F94A469E}" type="presParOf" srcId="{A35F1CBB-55E5-440F-A9D7-8E2A2A420BFB}" destId="{C7468A59-6C82-4F3C-B2A9-AF5930BB3665}" srcOrd="1" destOrd="0" presId="urn:microsoft.com/office/officeart/2008/layout/PictureAccentList"/>
    <dgm:cxn modelId="{41555F55-94DE-4015-ABD7-19E5FF0D9EDB}" type="presParOf" srcId="{B3F5490D-2E46-4D9C-9BCB-F15B5E777926}" destId="{8EBA6513-B9DE-4BDF-B2D0-6B0577FA6CAC}" srcOrd="1" destOrd="0" presId="urn:microsoft.com/office/officeart/2008/layout/PictureAccentList"/>
    <dgm:cxn modelId="{DF78F0E8-DE40-49AC-A188-48DFB5BDBE3E}" type="presParOf" srcId="{8EBA6513-B9DE-4BDF-B2D0-6B0577FA6CAC}" destId="{850F1C8A-2CD4-418F-ABB8-F2095F2B23BB}" srcOrd="0" destOrd="0" presId="urn:microsoft.com/office/officeart/2008/layout/PictureAccentList"/>
    <dgm:cxn modelId="{3C81951D-D49F-41C3-8F8A-0031FDD9FC29}" type="presParOf" srcId="{8EBA6513-B9DE-4BDF-B2D0-6B0577FA6CAC}" destId="{6E44412C-1493-43BB-932D-BDF1941EFF92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C8C1BE-EB4D-42A5-96D7-A0F58581E75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6520F5-E589-4726-B771-D417BCE67A93}">
      <dgm:prSet phldrT="[Text]"/>
      <dgm:spPr/>
      <dgm:t>
        <a:bodyPr/>
        <a:lstStyle/>
        <a:p>
          <a:r>
            <a:rPr lang="en-US" dirty="0"/>
            <a:t>By 2030</a:t>
          </a:r>
        </a:p>
      </dgm:t>
    </dgm:pt>
    <dgm:pt modelId="{240F6634-0BAB-453E-AFDD-A407A818EF3B}" type="parTrans" cxnId="{3BC92243-C6B1-4953-AA97-52B9067809AA}">
      <dgm:prSet/>
      <dgm:spPr/>
      <dgm:t>
        <a:bodyPr/>
        <a:lstStyle/>
        <a:p>
          <a:endParaRPr lang="en-US"/>
        </a:p>
      </dgm:t>
    </dgm:pt>
    <dgm:pt modelId="{82C293F5-79E4-431A-A19F-E94E40C1BF48}" type="sibTrans" cxnId="{3BC92243-C6B1-4953-AA97-52B9067809AA}">
      <dgm:prSet/>
      <dgm:spPr/>
      <dgm:t>
        <a:bodyPr/>
        <a:lstStyle/>
        <a:p>
          <a:endParaRPr lang="en-US"/>
        </a:p>
      </dgm:t>
    </dgm:pt>
    <dgm:pt modelId="{8021D721-D0A2-4034-A72A-933C41B8F901}">
      <dgm:prSet phldrT="[Text]"/>
      <dgm:spPr/>
      <dgm:t>
        <a:bodyPr/>
        <a:lstStyle/>
        <a:p>
          <a:r>
            <a:rPr lang="en-US" dirty="0"/>
            <a:t>90% of girls fully vaccinated with HPV vaccine by age 15</a:t>
          </a:r>
        </a:p>
      </dgm:t>
    </dgm:pt>
    <dgm:pt modelId="{E61B2A20-3E5D-4EED-BAFE-A419C18DBA87}" type="parTrans" cxnId="{52C7B8C0-92DE-4987-9BCC-D60EE80F64D7}">
      <dgm:prSet/>
      <dgm:spPr/>
      <dgm:t>
        <a:bodyPr/>
        <a:lstStyle/>
        <a:p>
          <a:endParaRPr lang="en-US"/>
        </a:p>
      </dgm:t>
    </dgm:pt>
    <dgm:pt modelId="{50887839-98D8-4A7B-9F23-D26CEF719EE4}" type="sibTrans" cxnId="{52C7B8C0-92DE-4987-9BCC-D60EE80F64D7}">
      <dgm:prSet/>
      <dgm:spPr/>
      <dgm:t>
        <a:bodyPr/>
        <a:lstStyle/>
        <a:p>
          <a:endParaRPr lang="en-US"/>
        </a:p>
      </dgm:t>
    </dgm:pt>
    <dgm:pt modelId="{DDCF7ED6-3B88-4BF2-82C2-304E8602BF46}">
      <dgm:prSet phldrT="[Text]"/>
      <dgm:spPr/>
      <dgm:t>
        <a:bodyPr/>
        <a:lstStyle/>
        <a:p>
          <a:r>
            <a:rPr lang="en-US" dirty="0"/>
            <a:t>70% of women screened with high-performance test by 35 years of age and again by 45 years of age</a:t>
          </a:r>
        </a:p>
      </dgm:t>
    </dgm:pt>
    <dgm:pt modelId="{CBB27D0C-0C3A-4F6B-A018-C6EC89FF4A62}" type="parTrans" cxnId="{E54E676E-DD78-4A01-B929-C2E65EAFC12C}">
      <dgm:prSet/>
      <dgm:spPr/>
      <dgm:t>
        <a:bodyPr/>
        <a:lstStyle/>
        <a:p>
          <a:endParaRPr lang="en-US"/>
        </a:p>
      </dgm:t>
    </dgm:pt>
    <dgm:pt modelId="{97D94D95-FFDD-45E3-8E0E-7ECFC9EF5E5B}" type="sibTrans" cxnId="{E54E676E-DD78-4A01-B929-C2E65EAFC12C}">
      <dgm:prSet/>
      <dgm:spPr/>
      <dgm:t>
        <a:bodyPr/>
        <a:lstStyle/>
        <a:p>
          <a:endParaRPr lang="en-US"/>
        </a:p>
      </dgm:t>
    </dgm:pt>
    <dgm:pt modelId="{B3411855-EB0E-4664-A908-74F3EF005831}">
      <dgm:prSet phldrT="[Text]"/>
      <dgm:spPr/>
      <dgm:t>
        <a:bodyPr/>
        <a:lstStyle/>
        <a:p>
          <a:r>
            <a:rPr lang="en-US" dirty="0"/>
            <a:t>90% of women identified with cervical disease receive treatment </a:t>
          </a:r>
        </a:p>
      </dgm:t>
    </dgm:pt>
    <dgm:pt modelId="{B87B9C88-1AFB-454A-8808-80327A915AA6}" type="parTrans" cxnId="{F87686BC-9126-4509-9E08-5BFD4B621C3D}">
      <dgm:prSet/>
      <dgm:spPr/>
      <dgm:t>
        <a:bodyPr/>
        <a:lstStyle/>
        <a:p>
          <a:endParaRPr lang="en-US"/>
        </a:p>
      </dgm:t>
    </dgm:pt>
    <dgm:pt modelId="{5E53806A-7EBF-44D5-ABC4-B17753982DE6}" type="sibTrans" cxnId="{F87686BC-9126-4509-9E08-5BFD4B621C3D}">
      <dgm:prSet/>
      <dgm:spPr/>
      <dgm:t>
        <a:bodyPr/>
        <a:lstStyle/>
        <a:p>
          <a:endParaRPr lang="en-US"/>
        </a:p>
      </dgm:t>
    </dgm:pt>
    <dgm:pt modelId="{794FD243-10C6-4AB3-89AC-FCCA361B417D}" type="pres">
      <dgm:prSet presAssocID="{52C8C1BE-EB4D-42A5-96D7-A0F58581E75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D4E3F3C-0A28-45DF-B026-1FB61D4D2D0D}" type="pres">
      <dgm:prSet presAssocID="{0B6520F5-E589-4726-B771-D417BCE67A93}" presName="hierRoot1" presStyleCnt="0">
        <dgm:presLayoutVars>
          <dgm:hierBranch val="init"/>
        </dgm:presLayoutVars>
      </dgm:prSet>
      <dgm:spPr/>
    </dgm:pt>
    <dgm:pt modelId="{2244D8A8-FD12-40AE-97E7-80BFC016C37A}" type="pres">
      <dgm:prSet presAssocID="{0B6520F5-E589-4726-B771-D417BCE67A93}" presName="rootComposite1" presStyleCnt="0"/>
      <dgm:spPr/>
    </dgm:pt>
    <dgm:pt modelId="{105DB5F3-3A14-4F4A-8F23-7B3A9D1563FD}" type="pres">
      <dgm:prSet presAssocID="{0B6520F5-E589-4726-B771-D417BCE67A93}" presName="rootText1" presStyleLbl="node0" presStyleIdx="0" presStyleCnt="1">
        <dgm:presLayoutVars>
          <dgm:chPref val="3"/>
        </dgm:presLayoutVars>
      </dgm:prSet>
      <dgm:spPr/>
    </dgm:pt>
    <dgm:pt modelId="{C017B4E6-82FE-4C60-99A8-4F3A8AA2E64D}" type="pres">
      <dgm:prSet presAssocID="{0B6520F5-E589-4726-B771-D417BCE67A93}" presName="rootConnector1" presStyleLbl="node1" presStyleIdx="0" presStyleCnt="0"/>
      <dgm:spPr/>
    </dgm:pt>
    <dgm:pt modelId="{121FB470-4892-4842-9054-9956A80E5E90}" type="pres">
      <dgm:prSet presAssocID="{0B6520F5-E589-4726-B771-D417BCE67A93}" presName="hierChild2" presStyleCnt="0"/>
      <dgm:spPr/>
    </dgm:pt>
    <dgm:pt modelId="{76EA5234-9DB5-4D9F-B86F-688B5B146F1E}" type="pres">
      <dgm:prSet presAssocID="{E61B2A20-3E5D-4EED-BAFE-A419C18DBA87}" presName="Name37" presStyleLbl="parChTrans1D2" presStyleIdx="0" presStyleCnt="3"/>
      <dgm:spPr/>
    </dgm:pt>
    <dgm:pt modelId="{D8BD5FB2-9C0E-48C4-A561-3CC12237856B}" type="pres">
      <dgm:prSet presAssocID="{8021D721-D0A2-4034-A72A-933C41B8F901}" presName="hierRoot2" presStyleCnt="0">
        <dgm:presLayoutVars>
          <dgm:hierBranch val="init"/>
        </dgm:presLayoutVars>
      </dgm:prSet>
      <dgm:spPr/>
    </dgm:pt>
    <dgm:pt modelId="{73E4D7AA-9731-4C21-9921-67F428728DCD}" type="pres">
      <dgm:prSet presAssocID="{8021D721-D0A2-4034-A72A-933C41B8F901}" presName="rootComposite" presStyleCnt="0"/>
      <dgm:spPr/>
    </dgm:pt>
    <dgm:pt modelId="{BE79AEA9-3440-4997-853C-22E2C7D88DA9}" type="pres">
      <dgm:prSet presAssocID="{8021D721-D0A2-4034-A72A-933C41B8F901}" presName="rootText" presStyleLbl="node2" presStyleIdx="0" presStyleCnt="3">
        <dgm:presLayoutVars>
          <dgm:chPref val="3"/>
        </dgm:presLayoutVars>
      </dgm:prSet>
      <dgm:spPr/>
    </dgm:pt>
    <dgm:pt modelId="{B94A9362-F9B4-4AFD-91C2-5C271670F22F}" type="pres">
      <dgm:prSet presAssocID="{8021D721-D0A2-4034-A72A-933C41B8F901}" presName="rootConnector" presStyleLbl="node2" presStyleIdx="0" presStyleCnt="3"/>
      <dgm:spPr/>
    </dgm:pt>
    <dgm:pt modelId="{9C155F71-F6B9-4051-9806-463970D9A076}" type="pres">
      <dgm:prSet presAssocID="{8021D721-D0A2-4034-A72A-933C41B8F901}" presName="hierChild4" presStyleCnt="0"/>
      <dgm:spPr/>
    </dgm:pt>
    <dgm:pt modelId="{FFD38D95-6F47-4657-8B88-EC419D2D7238}" type="pres">
      <dgm:prSet presAssocID="{8021D721-D0A2-4034-A72A-933C41B8F901}" presName="hierChild5" presStyleCnt="0"/>
      <dgm:spPr/>
    </dgm:pt>
    <dgm:pt modelId="{B118367D-AD8E-4958-8B6D-05A1BFCA24C7}" type="pres">
      <dgm:prSet presAssocID="{CBB27D0C-0C3A-4F6B-A018-C6EC89FF4A62}" presName="Name37" presStyleLbl="parChTrans1D2" presStyleIdx="1" presStyleCnt="3"/>
      <dgm:spPr/>
    </dgm:pt>
    <dgm:pt modelId="{1CF59023-7997-4716-9FC3-DB706320375D}" type="pres">
      <dgm:prSet presAssocID="{DDCF7ED6-3B88-4BF2-82C2-304E8602BF46}" presName="hierRoot2" presStyleCnt="0">
        <dgm:presLayoutVars>
          <dgm:hierBranch val="init"/>
        </dgm:presLayoutVars>
      </dgm:prSet>
      <dgm:spPr/>
    </dgm:pt>
    <dgm:pt modelId="{FFC58F43-97D4-4853-BE03-72B80A118EE6}" type="pres">
      <dgm:prSet presAssocID="{DDCF7ED6-3B88-4BF2-82C2-304E8602BF46}" presName="rootComposite" presStyleCnt="0"/>
      <dgm:spPr/>
    </dgm:pt>
    <dgm:pt modelId="{9ED701FD-CBE8-459C-8954-00E49866F89B}" type="pres">
      <dgm:prSet presAssocID="{DDCF7ED6-3B88-4BF2-82C2-304E8602BF46}" presName="rootText" presStyleLbl="node2" presStyleIdx="1" presStyleCnt="3">
        <dgm:presLayoutVars>
          <dgm:chPref val="3"/>
        </dgm:presLayoutVars>
      </dgm:prSet>
      <dgm:spPr/>
    </dgm:pt>
    <dgm:pt modelId="{D62CD3A7-6B6D-4AC7-B7D7-0EF811C9910B}" type="pres">
      <dgm:prSet presAssocID="{DDCF7ED6-3B88-4BF2-82C2-304E8602BF46}" presName="rootConnector" presStyleLbl="node2" presStyleIdx="1" presStyleCnt="3"/>
      <dgm:spPr/>
    </dgm:pt>
    <dgm:pt modelId="{D1EF13EA-C42D-4F45-9BA8-4700961E29AE}" type="pres">
      <dgm:prSet presAssocID="{DDCF7ED6-3B88-4BF2-82C2-304E8602BF46}" presName="hierChild4" presStyleCnt="0"/>
      <dgm:spPr/>
    </dgm:pt>
    <dgm:pt modelId="{6FD141CE-50AD-4CC7-A2F3-904A2B2FFFE4}" type="pres">
      <dgm:prSet presAssocID="{DDCF7ED6-3B88-4BF2-82C2-304E8602BF46}" presName="hierChild5" presStyleCnt="0"/>
      <dgm:spPr/>
    </dgm:pt>
    <dgm:pt modelId="{9D6EFEB3-23F0-4C87-85CF-3A05730949CB}" type="pres">
      <dgm:prSet presAssocID="{B87B9C88-1AFB-454A-8808-80327A915AA6}" presName="Name37" presStyleLbl="parChTrans1D2" presStyleIdx="2" presStyleCnt="3"/>
      <dgm:spPr/>
    </dgm:pt>
    <dgm:pt modelId="{3CC5C0DA-10F7-438D-9D50-9A0A34F4A066}" type="pres">
      <dgm:prSet presAssocID="{B3411855-EB0E-4664-A908-74F3EF005831}" presName="hierRoot2" presStyleCnt="0">
        <dgm:presLayoutVars>
          <dgm:hierBranch val="init"/>
        </dgm:presLayoutVars>
      </dgm:prSet>
      <dgm:spPr/>
    </dgm:pt>
    <dgm:pt modelId="{64A87CE6-F1E7-454C-856E-35FDD31951E5}" type="pres">
      <dgm:prSet presAssocID="{B3411855-EB0E-4664-A908-74F3EF005831}" presName="rootComposite" presStyleCnt="0"/>
      <dgm:spPr/>
    </dgm:pt>
    <dgm:pt modelId="{62479712-7DCF-4178-98B8-C2FAF36DAFB0}" type="pres">
      <dgm:prSet presAssocID="{B3411855-EB0E-4664-A908-74F3EF005831}" presName="rootText" presStyleLbl="node2" presStyleIdx="2" presStyleCnt="3">
        <dgm:presLayoutVars>
          <dgm:chPref val="3"/>
        </dgm:presLayoutVars>
      </dgm:prSet>
      <dgm:spPr/>
    </dgm:pt>
    <dgm:pt modelId="{7E85345E-3195-4EA8-AF62-0992DAE59662}" type="pres">
      <dgm:prSet presAssocID="{B3411855-EB0E-4664-A908-74F3EF005831}" presName="rootConnector" presStyleLbl="node2" presStyleIdx="2" presStyleCnt="3"/>
      <dgm:spPr/>
    </dgm:pt>
    <dgm:pt modelId="{B57EDA90-7278-4CC9-88FF-667C578F7B3C}" type="pres">
      <dgm:prSet presAssocID="{B3411855-EB0E-4664-A908-74F3EF005831}" presName="hierChild4" presStyleCnt="0"/>
      <dgm:spPr/>
    </dgm:pt>
    <dgm:pt modelId="{91BCE1E5-DB40-4C2A-8F26-B812075C1594}" type="pres">
      <dgm:prSet presAssocID="{B3411855-EB0E-4664-A908-74F3EF005831}" presName="hierChild5" presStyleCnt="0"/>
      <dgm:spPr/>
    </dgm:pt>
    <dgm:pt modelId="{B48C3FC0-D2CE-4B7B-97CB-7AA2DCB56243}" type="pres">
      <dgm:prSet presAssocID="{0B6520F5-E589-4726-B771-D417BCE67A93}" presName="hierChild3" presStyleCnt="0"/>
      <dgm:spPr/>
    </dgm:pt>
  </dgm:ptLst>
  <dgm:cxnLst>
    <dgm:cxn modelId="{18E2C80A-C7A0-43AF-AC61-10248662C235}" type="presOf" srcId="{0B6520F5-E589-4726-B771-D417BCE67A93}" destId="{105DB5F3-3A14-4F4A-8F23-7B3A9D1563FD}" srcOrd="0" destOrd="0" presId="urn:microsoft.com/office/officeart/2005/8/layout/orgChart1"/>
    <dgm:cxn modelId="{143C931C-EF25-4D52-B2EB-A259B0645442}" type="presOf" srcId="{E61B2A20-3E5D-4EED-BAFE-A419C18DBA87}" destId="{76EA5234-9DB5-4D9F-B86F-688B5B146F1E}" srcOrd="0" destOrd="0" presId="urn:microsoft.com/office/officeart/2005/8/layout/orgChart1"/>
    <dgm:cxn modelId="{ADCB0936-B307-48C7-A6CF-59A4EE0B7EC8}" type="presOf" srcId="{CBB27D0C-0C3A-4F6B-A018-C6EC89FF4A62}" destId="{B118367D-AD8E-4958-8B6D-05A1BFCA24C7}" srcOrd="0" destOrd="0" presId="urn:microsoft.com/office/officeart/2005/8/layout/orgChart1"/>
    <dgm:cxn modelId="{56BBA95B-1DD1-48E4-81DF-730AA7F8B59E}" type="presOf" srcId="{B3411855-EB0E-4664-A908-74F3EF005831}" destId="{62479712-7DCF-4178-98B8-C2FAF36DAFB0}" srcOrd="0" destOrd="0" presId="urn:microsoft.com/office/officeart/2005/8/layout/orgChart1"/>
    <dgm:cxn modelId="{3BC92243-C6B1-4953-AA97-52B9067809AA}" srcId="{52C8C1BE-EB4D-42A5-96D7-A0F58581E756}" destId="{0B6520F5-E589-4726-B771-D417BCE67A93}" srcOrd="0" destOrd="0" parTransId="{240F6634-0BAB-453E-AFDD-A407A818EF3B}" sibTransId="{82C293F5-79E4-431A-A19F-E94E40C1BF48}"/>
    <dgm:cxn modelId="{9EC3A24C-B569-4DFC-AD10-185C32BB64A3}" type="presOf" srcId="{DDCF7ED6-3B88-4BF2-82C2-304E8602BF46}" destId="{D62CD3A7-6B6D-4AC7-B7D7-0EF811C9910B}" srcOrd="1" destOrd="0" presId="urn:microsoft.com/office/officeart/2005/8/layout/orgChart1"/>
    <dgm:cxn modelId="{EF8E944D-6775-40DE-B393-702F9E04D570}" type="presOf" srcId="{0B6520F5-E589-4726-B771-D417BCE67A93}" destId="{C017B4E6-82FE-4C60-99A8-4F3A8AA2E64D}" srcOrd="1" destOrd="0" presId="urn:microsoft.com/office/officeart/2005/8/layout/orgChart1"/>
    <dgm:cxn modelId="{4D6DBB6D-4936-4391-B769-F147E1D611E6}" type="presOf" srcId="{B3411855-EB0E-4664-A908-74F3EF005831}" destId="{7E85345E-3195-4EA8-AF62-0992DAE59662}" srcOrd="1" destOrd="0" presId="urn:microsoft.com/office/officeart/2005/8/layout/orgChart1"/>
    <dgm:cxn modelId="{E54E676E-DD78-4A01-B929-C2E65EAFC12C}" srcId="{0B6520F5-E589-4726-B771-D417BCE67A93}" destId="{DDCF7ED6-3B88-4BF2-82C2-304E8602BF46}" srcOrd="1" destOrd="0" parTransId="{CBB27D0C-0C3A-4F6B-A018-C6EC89FF4A62}" sibTransId="{97D94D95-FFDD-45E3-8E0E-7ECFC9EF5E5B}"/>
    <dgm:cxn modelId="{0CDCE97B-24A1-420C-B3FB-B9968911DB63}" type="presOf" srcId="{52C8C1BE-EB4D-42A5-96D7-A0F58581E756}" destId="{794FD243-10C6-4AB3-89AC-FCCA361B417D}" srcOrd="0" destOrd="0" presId="urn:microsoft.com/office/officeart/2005/8/layout/orgChart1"/>
    <dgm:cxn modelId="{A4C19B82-A0C4-4CDB-A81A-5D28D19F16F6}" type="presOf" srcId="{DDCF7ED6-3B88-4BF2-82C2-304E8602BF46}" destId="{9ED701FD-CBE8-459C-8954-00E49866F89B}" srcOrd="0" destOrd="0" presId="urn:microsoft.com/office/officeart/2005/8/layout/orgChart1"/>
    <dgm:cxn modelId="{F87686BC-9126-4509-9E08-5BFD4B621C3D}" srcId="{0B6520F5-E589-4726-B771-D417BCE67A93}" destId="{B3411855-EB0E-4664-A908-74F3EF005831}" srcOrd="2" destOrd="0" parTransId="{B87B9C88-1AFB-454A-8808-80327A915AA6}" sibTransId="{5E53806A-7EBF-44D5-ABC4-B17753982DE6}"/>
    <dgm:cxn modelId="{52C7B8C0-92DE-4987-9BCC-D60EE80F64D7}" srcId="{0B6520F5-E589-4726-B771-D417BCE67A93}" destId="{8021D721-D0A2-4034-A72A-933C41B8F901}" srcOrd="0" destOrd="0" parTransId="{E61B2A20-3E5D-4EED-BAFE-A419C18DBA87}" sibTransId="{50887839-98D8-4A7B-9F23-D26CEF719EE4}"/>
    <dgm:cxn modelId="{637A1DDC-8B34-40FD-A612-B06BE59854D1}" type="presOf" srcId="{8021D721-D0A2-4034-A72A-933C41B8F901}" destId="{BE79AEA9-3440-4997-853C-22E2C7D88DA9}" srcOrd="0" destOrd="0" presId="urn:microsoft.com/office/officeart/2005/8/layout/orgChart1"/>
    <dgm:cxn modelId="{3A5A58E2-568C-41B1-82B9-DE8FB3BA3217}" type="presOf" srcId="{B87B9C88-1AFB-454A-8808-80327A915AA6}" destId="{9D6EFEB3-23F0-4C87-85CF-3A05730949CB}" srcOrd="0" destOrd="0" presId="urn:microsoft.com/office/officeart/2005/8/layout/orgChart1"/>
    <dgm:cxn modelId="{B4E0BFFF-8DD1-4836-97AD-29F94620BA5F}" type="presOf" srcId="{8021D721-D0A2-4034-A72A-933C41B8F901}" destId="{B94A9362-F9B4-4AFD-91C2-5C271670F22F}" srcOrd="1" destOrd="0" presId="urn:microsoft.com/office/officeart/2005/8/layout/orgChart1"/>
    <dgm:cxn modelId="{B7BD0CB3-057B-4FF0-96EB-6FF4F0CDCE42}" type="presParOf" srcId="{794FD243-10C6-4AB3-89AC-FCCA361B417D}" destId="{9D4E3F3C-0A28-45DF-B026-1FB61D4D2D0D}" srcOrd="0" destOrd="0" presId="urn:microsoft.com/office/officeart/2005/8/layout/orgChart1"/>
    <dgm:cxn modelId="{6C4AE54A-F92A-4D7B-A16F-18823976B2CE}" type="presParOf" srcId="{9D4E3F3C-0A28-45DF-B026-1FB61D4D2D0D}" destId="{2244D8A8-FD12-40AE-97E7-80BFC016C37A}" srcOrd="0" destOrd="0" presId="urn:microsoft.com/office/officeart/2005/8/layout/orgChart1"/>
    <dgm:cxn modelId="{51F90FC1-0123-4DFA-97CF-97B86A33AC52}" type="presParOf" srcId="{2244D8A8-FD12-40AE-97E7-80BFC016C37A}" destId="{105DB5F3-3A14-4F4A-8F23-7B3A9D1563FD}" srcOrd="0" destOrd="0" presId="urn:microsoft.com/office/officeart/2005/8/layout/orgChart1"/>
    <dgm:cxn modelId="{56D42519-ECAA-470D-BD95-2A2960307207}" type="presParOf" srcId="{2244D8A8-FD12-40AE-97E7-80BFC016C37A}" destId="{C017B4E6-82FE-4C60-99A8-4F3A8AA2E64D}" srcOrd="1" destOrd="0" presId="urn:microsoft.com/office/officeart/2005/8/layout/orgChart1"/>
    <dgm:cxn modelId="{31372C40-D450-4093-9393-C1BD63C87041}" type="presParOf" srcId="{9D4E3F3C-0A28-45DF-B026-1FB61D4D2D0D}" destId="{121FB470-4892-4842-9054-9956A80E5E90}" srcOrd="1" destOrd="0" presId="urn:microsoft.com/office/officeart/2005/8/layout/orgChart1"/>
    <dgm:cxn modelId="{D7328517-8B23-4852-8BC4-C523D798935F}" type="presParOf" srcId="{121FB470-4892-4842-9054-9956A80E5E90}" destId="{76EA5234-9DB5-4D9F-B86F-688B5B146F1E}" srcOrd="0" destOrd="0" presId="urn:microsoft.com/office/officeart/2005/8/layout/orgChart1"/>
    <dgm:cxn modelId="{A1ECFEC2-CA6C-4424-84B2-E84B667E0FE8}" type="presParOf" srcId="{121FB470-4892-4842-9054-9956A80E5E90}" destId="{D8BD5FB2-9C0E-48C4-A561-3CC12237856B}" srcOrd="1" destOrd="0" presId="urn:microsoft.com/office/officeart/2005/8/layout/orgChart1"/>
    <dgm:cxn modelId="{5A07EAAF-1A00-40C3-9DB5-253BFCAC8BCC}" type="presParOf" srcId="{D8BD5FB2-9C0E-48C4-A561-3CC12237856B}" destId="{73E4D7AA-9731-4C21-9921-67F428728DCD}" srcOrd="0" destOrd="0" presId="urn:microsoft.com/office/officeart/2005/8/layout/orgChart1"/>
    <dgm:cxn modelId="{249DD7EE-E404-4FA6-BE8F-A01210A5C518}" type="presParOf" srcId="{73E4D7AA-9731-4C21-9921-67F428728DCD}" destId="{BE79AEA9-3440-4997-853C-22E2C7D88DA9}" srcOrd="0" destOrd="0" presId="urn:microsoft.com/office/officeart/2005/8/layout/orgChart1"/>
    <dgm:cxn modelId="{9BD6797D-A424-4F27-8AB4-1FE6DACDBB5C}" type="presParOf" srcId="{73E4D7AA-9731-4C21-9921-67F428728DCD}" destId="{B94A9362-F9B4-4AFD-91C2-5C271670F22F}" srcOrd="1" destOrd="0" presId="urn:microsoft.com/office/officeart/2005/8/layout/orgChart1"/>
    <dgm:cxn modelId="{022FE3B5-B3DA-4BA0-923D-C3E1D8954DBF}" type="presParOf" srcId="{D8BD5FB2-9C0E-48C4-A561-3CC12237856B}" destId="{9C155F71-F6B9-4051-9806-463970D9A076}" srcOrd="1" destOrd="0" presId="urn:microsoft.com/office/officeart/2005/8/layout/orgChart1"/>
    <dgm:cxn modelId="{FA3F9E0B-ADF0-46B9-A37B-4FEA6430094A}" type="presParOf" srcId="{D8BD5FB2-9C0E-48C4-A561-3CC12237856B}" destId="{FFD38D95-6F47-4657-8B88-EC419D2D7238}" srcOrd="2" destOrd="0" presId="urn:microsoft.com/office/officeart/2005/8/layout/orgChart1"/>
    <dgm:cxn modelId="{41B107DF-D2C8-4B3C-8CDA-4264E0FE7CC7}" type="presParOf" srcId="{121FB470-4892-4842-9054-9956A80E5E90}" destId="{B118367D-AD8E-4958-8B6D-05A1BFCA24C7}" srcOrd="2" destOrd="0" presId="urn:microsoft.com/office/officeart/2005/8/layout/orgChart1"/>
    <dgm:cxn modelId="{85A17FD2-C53C-4964-BC1D-E616EBE59536}" type="presParOf" srcId="{121FB470-4892-4842-9054-9956A80E5E90}" destId="{1CF59023-7997-4716-9FC3-DB706320375D}" srcOrd="3" destOrd="0" presId="urn:microsoft.com/office/officeart/2005/8/layout/orgChart1"/>
    <dgm:cxn modelId="{4F518E51-23FE-468B-B97E-731C0AE3F797}" type="presParOf" srcId="{1CF59023-7997-4716-9FC3-DB706320375D}" destId="{FFC58F43-97D4-4853-BE03-72B80A118EE6}" srcOrd="0" destOrd="0" presId="urn:microsoft.com/office/officeart/2005/8/layout/orgChart1"/>
    <dgm:cxn modelId="{0C45F115-6A60-48C7-8BA9-C4CF0CABBDFD}" type="presParOf" srcId="{FFC58F43-97D4-4853-BE03-72B80A118EE6}" destId="{9ED701FD-CBE8-459C-8954-00E49866F89B}" srcOrd="0" destOrd="0" presId="urn:microsoft.com/office/officeart/2005/8/layout/orgChart1"/>
    <dgm:cxn modelId="{B09FC7A5-087E-4501-B31E-2E4FAB0C669A}" type="presParOf" srcId="{FFC58F43-97D4-4853-BE03-72B80A118EE6}" destId="{D62CD3A7-6B6D-4AC7-B7D7-0EF811C9910B}" srcOrd="1" destOrd="0" presId="urn:microsoft.com/office/officeart/2005/8/layout/orgChart1"/>
    <dgm:cxn modelId="{33BE38CA-00E4-4C29-A957-80FEF1442A69}" type="presParOf" srcId="{1CF59023-7997-4716-9FC3-DB706320375D}" destId="{D1EF13EA-C42D-4F45-9BA8-4700961E29AE}" srcOrd="1" destOrd="0" presId="urn:microsoft.com/office/officeart/2005/8/layout/orgChart1"/>
    <dgm:cxn modelId="{DE99E964-A16C-411D-BE2B-98CB82245B9F}" type="presParOf" srcId="{1CF59023-7997-4716-9FC3-DB706320375D}" destId="{6FD141CE-50AD-4CC7-A2F3-904A2B2FFFE4}" srcOrd="2" destOrd="0" presId="urn:microsoft.com/office/officeart/2005/8/layout/orgChart1"/>
    <dgm:cxn modelId="{E4115A39-F69F-40BF-9185-6982F9B16D63}" type="presParOf" srcId="{121FB470-4892-4842-9054-9956A80E5E90}" destId="{9D6EFEB3-23F0-4C87-85CF-3A05730949CB}" srcOrd="4" destOrd="0" presId="urn:microsoft.com/office/officeart/2005/8/layout/orgChart1"/>
    <dgm:cxn modelId="{EB938372-64AC-49E1-97FB-0B8A09917D1E}" type="presParOf" srcId="{121FB470-4892-4842-9054-9956A80E5E90}" destId="{3CC5C0DA-10F7-438D-9D50-9A0A34F4A066}" srcOrd="5" destOrd="0" presId="urn:microsoft.com/office/officeart/2005/8/layout/orgChart1"/>
    <dgm:cxn modelId="{5B523890-A20C-422F-878C-C158DA54251B}" type="presParOf" srcId="{3CC5C0DA-10F7-438D-9D50-9A0A34F4A066}" destId="{64A87CE6-F1E7-454C-856E-35FDD31951E5}" srcOrd="0" destOrd="0" presId="urn:microsoft.com/office/officeart/2005/8/layout/orgChart1"/>
    <dgm:cxn modelId="{AAE4D496-80C9-45B5-9F7E-BC3F7A1B8FBC}" type="presParOf" srcId="{64A87CE6-F1E7-454C-856E-35FDD31951E5}" destId="{62479712-7DCF-4178-98B8-C2FAF36DAFB0}" srcOrd="0" destOrd="0" presId="urn:microsoft.com/office/officeart/2005/8/layout/orgChart1"/>
    <dgm:cxn modelId="{E7A7240B-07C8-4F95-8625-EDE5A5B06FD9}" type="presParOf" srcId="{64A87CE6-F1E7-454C-856E-35FDD31951E5}" destId="{7E85345E-3195-4EA8-AF62-0992DAE59662}" srcOrd="1" destOrd="0" presId="urn:microsoft.com/office/officeart/2005/8/layout/orgChart1"/>
    <dgm:cxn modelId="{3A24D68F-DA55-4B51-ADF2-2A3AEE9FA15E}" type="presParOf" srcId="{3CC5C0DA-10F7-438D-9D50-9A0A34F4A066}" destId="{B57EDA90-7278-4CC9-88FF-667C578F7B3C}" srcOrd="1" destOrd="0" presId="urn:microsoft.com/office/officeart/2005/8/layout/orgChart1"/>
    <dgm:cxn modelId="{52373186-9641-4A82-97DF-8284E386D2CE}" type="presParOf" srcId="{3CC5C0DA-10F7-438D-9D50-9A0A34F4A066}" destId="{91BCE1E5-DB40-4C2A-8F26-B812075C1594}" srcOrd="2" destOrd="0" presId="urn:microsoft.com/office/officeart/2005/8/layout/orgChart1"/>
    <dgm:cxn modelId="{3875F533-7096-4F7C-B7EA-5F32691AB4E1}" type="presParOf" srcId="{9D4E3F3C-0A28-45DF-B026-1FB61D4D2D0D}" destId="{B48C3FC0-D2CE-4B7B-97CB-7AA2DCB5624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FC484A-1855-4231-BB66-957503F5554F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340434-2D35-42D4-B9AF-D9A4C4346DCF}">
      <dgm:prSet phldrT="[Text]"/>
      <dgm:spPr/>
      <dgm:t>
        <a:bodyPr/>
        <a:lstStyle/>
        <a:p>
          <a:r>
            <a:rPr lang="en-US" dirty="0"/>
            <a:t>Importance of </a:t>
          </a:r>
          <a:r>
            <a:rPr lang="en-US"/>
            <a:t>the Initiative </a:t>
          </a:r>
          <a:endParaRPr lang="en-US" dirty="0"/>
        </a:p>
      </dgm:t>
    </dgm:pt>
    <dgm:pt modelId="{C87FC813-1DB4-42DB-B8AA-3D44CAB3882D}" type="parTrans" cxnId="{5DDA9907-3F29-4174-9A07-B472CED405A4}">
      <dgm:prSet/>
      <dgm:spPr/>
      <dgm:t>
        <a:bodyPr/>
        <a:lstStyle/>
        <a:p>
          <a:endParaRPr lang="en-US"/>
        </a:p>
      </dgm:t>
    </dgm:pt>
    <dgm:pt modelId="{97133E99-4B42-4DAE-983E-DBC7C3B2D699}" type="sibTrans" cxnId="{5DDA9907-3F29-4174-9A07-B472CED405A4}">
      <dgm:prSet/>
      <dgm:spPr/>
      <dgm:t>
        <a:bodyPr/>
        <a:lstStyle/>
        <a:p>
          <a:endParaRPr lang="en-US"/>
        </a:p>
      </dgm:t>
    </dgm:pt>
    <dgm:pt modelId="{A1C77805-9272-46CA-9C07-C2DFF72918F8}">
      <dgm:prSet phldrT="[Text]"/>
      <dgm:spPr/>
      <dgm:t>
        <a:bodyPr/>
        <a:lstStyle/>
        <a:p>
          <a:r>
            <a:rPr lang="en-US" dirty="0"/>
            <a:t>Eliminate cervical cancer as a public health problem </a:t>
          </a:r>
        </a:p>
      </dgm:t>
    </dgm:pt>
    <dgm:pt modelId="{FEBAE75C-645B-494D-A647-A75774762CFF}" type="parTrans" cxnId="{5C9F5A29-8AA9-4B35-9E87-AC0A94AC20CA}">
      <dgm:prSet/>
      <dgm:spPr/>
      <dgm:t>
        <a:bodyPr/>
        <a:lstStyle/>
        <a:p>
          <a:endParaRPr lang="en-US"/>
        </a:p>
      </dgm:t>
    </dgm:pt>
    <dgm:pt modelId="{A6A92336-BD23-472D-80EA-A6B3387D3D9D}" type="sibTrans" cxnId="{5C9F5A29-8AA9-4B35-9E87-AC0A94AC20CA}">
      <dgm:prSet/>
      <dgm:spPr/>
      <dgm:t>
        <a:bodyPr/>
        <a:lstStyle/>
        <a:p>
          <a:endParaRPr lang="en-US"/>
        </a:p>
      </dgm:t>
    </dgm:pt>
    <dgm:pt modelId="{8790D5A4-E47C-4E38-B920-F687E3780C0B}">
      <dgm:prSet phldrT="[Text]"/>
      <dgm:spPr/>
      <dgm:t>
        <a:bodyPr/>
        <a:lstStyle/>
        <a:p>
          <a:r>
            <a:rPr lang="en-US" dirty="0"/>
            <a:t>First time the world is committed to eliminating a cancer</a:t>
          </a:r>
        </a:p>
      </dgm:t>
    </dgm:pt>
    <dgm:pt modelId="{DC0EB601-211F-40B9-B68D-A4E9ADE77CD1}" type="parTrans" cxnId="{7B0351BF-6DC4-4D9F-9DF8-675EF9AFBA7F}">
      <dgm:prSet/>
      <dgm:spPr/>
      <dgm:t>
        <a:bodyPr/>
        <a:lstStyle/>
        <a:p>
          <a:endParaRPr lang="en-US"/>
        </a:p>
      </dgm:t>
    </dgm:pt>
    <dgm:pt modelId="{B4E0B6D3-97F5-400C-BBB8-B0B036DDAB75}" type="sibTrans" cxnId="{7B0351BF-6DC4-4D9F-9DF8-675EF9AFBA7F}">
      <dgm:prSet/>
      <dgm:spPr/>
      <dgm:t>
        <a:bodyPr/>
        <a:lstStyle/>
        <a:p>
          <a:endParaRPr lang="en-US"/>
        </a:p>
      </dgm:t>
    </dgm:pt>
    <dgm:pt modelId="{259A43E1-5D03-4D52-988B-5123E86372F7}">
      <dgm:prSet/>
      <dgm:spPr/>
      <dgm:t>
        <a:bodyPr/>
        <a:lstStyle/>
        <a:p>
          <a:r>
            <a:rPr lang="en-US" dirty="0"/>
            <a:t>Avert 300,000 deaths from cervical cancer by 2030</a:t>
          </a:r>
        </a:p>
      </dgm:t>
    </dgm:pt>
    <dgm:pt modelId="{C0F0A304-8F5A-429D-B3F9-A2A289B61E66}" type="parTrans" cxnId="{6C8EEEA9-0A62-4DE9-BAF4-CE4DF4AC316A}">
      <dgm:prSet/>
      <dgm:spPr/>
      <dgm:t>
        <a:bodyPr/>
        <a:lstStyle/>
        <a:p>
          <a:endParaRPr lang="en-US"/>
        </a:p>
      </dgm:t>
    </dgm:pt>
    <dgm:pt modelId="{707CC347-03A9-4C4C-920A-0E1FDD49221E}" type="sibTrans" cxnId="{6C8EEEA9-0A62-4DE9-BAF4-CE4DF4AC316A}">
      <dgm:prSet/>
      <dgm:spPr/>
      <dgm:t>
        <a:bodyPr/>
        <a:lstStyle/>
        <a:p>
          <a:endParaRPr lang="en-US"/>
        </a:p>
      </dgm:t>
    </dgm:pt>
    <dgm:pt modelId="{FBA59411-48ED-4466-BA12-D37045450B0D}" type="pres">
      <dgm:prSet presAssocID="{D4FC484A-1855-4231-BB66-957503F5554F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1F68FC8E-2CCE-402F-9826-A5B076F3C885}" type="pres">
      <dgm:prSet presAssocID="{C9340434-2D35-42D4-B9AF-D9A4C4346DCF}" presName="root" presStyleCnt="0">
        <dgm:presLayoutVars>
          <dgm:chMax/>
          <dgm:chPref val="4"/>
        </dgm:presLayoutVars>
      </dgm:prSet>
      <dgm:spPr/>
    </dgm:pt>
    <dgm:pt modelId="{B1EC77FF-4807-4F03-B25F-BB6182D9C8E6}" type="pres">
      <dgm:prSet presAssocID="{C9340434-2D35-42D4-B9AF-D9A4C4346DCF}" presName="rootComposite" presStyleCnt="0">
        <dgm:presLayoutVars/>
      </dgm:prSet>
      <dgm:spPr/>
    </dgm:pt>
    <dgm:pt modelId="{E17E85E6-A5F3-4810-A494-1A710BBD015A}" type="pres">
      <dgm:prSet presAssocID="{C9340434-2D35-42D4-B9AF-D9A4C4346DCF}" presName="rootText" presStyleLbl="node0" presStyleIdx="0" presStyleCnt="1">
        <dgm:presLayoutVars>
          <dgm:chMax/>
          <dgm:chPref val="4"/>
        </dgm:presLayoutVars>
      </dgm:prSet>
      <dgm:spPr/>
    </dgm:pt>
    <dgm:pt modelId="{0348F9D6-7C31-4C7B-8498-C9A17ACD9D09}" type="pres">
      <dgm:prSet presAssocID="{C9340434-2D35-42D4-B9AF-D9A4C4346DCF}" presName="childShape" presStyleCnt="0">
        <dgm:presLayoutVars>
          <dgm:chMax val="0"/>
          <dgm:chPref val="0"/>
        </dgm:presLayoutVars>
      </dgm:prSet>
      <dgm:spPr/>
    </dgm:pt>
    <dgm:pt modelId="{3BFF5A61-B1B3-409F-BC68-B603442E273B}" type="pres">
      <dgm:prSet presAssocID="{A1C77805-9272-46CA-9C07-C2DFF72918F8}" presName="childComposite" presStyleCnt="0">
        <dgm:presLayoutVars>
          <dgm:chMax val="0"/>
          <dgm:chPref val="0"/>
        </dgm:presLayoutVars>
      </dgm:prSet>
      <dgm:spPr/>
    </dgm:pt>
    <dgm:pt modelId="{4D6FF194-D8A5-4D5A-A87D-E9EA20B03021}" type="pres">
      <dgm:prSet presAssocID="{A1C77805-9272-46CA-9C07-C2DFF72918F8}" presName="Image" presStyleLbl="node1" presStyleIdx="0" presStyleCnt="3"/>
      <dgm:spPr/>
    </dgm:pt>
    <dgm:pt modelId="{5C223DE2-BA2D-4337-ACAD-748CB019FBC8}" type="pres">
      <dgm:prSet presAssocID="{A1C77805-9272-46CA-9C07-C2DFF72918F8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</dgm:pt>
    <dgm:pt modelId="{545D40D6-0228-4E34-A1B1-770BD76D2882}" type="pres">
      <dgm:prSet presAssocID="{8790D5A4-E47C-4E38-B920-F687E3780C0B}" presName="childComposite" presStyleCnt="0">
        <dgm:presLayoutVars>
          <dgm:chMax val="0"/>
          <dgm:chPref val="0"/>
        </dgm:presLayoutVars>
      </dgm:prSet>
      <dgm:spPr/>
    </dgm:pt>
    <dgm:pt modelId="{E3E3E14E-02F9-4A17-8B41-31CD167CD5E9}" type="pres">
      <dgm:prSet presAssocID="{8790D5A4-E47C-4E38-B920-F687E3780C0B}" presName="Image" presStyleLbl="node1" presStyleIdx="1" presStyleCnt="3"/>
      <dgm:spPr/>
    </dgm:pt>
    <dgm:pt modelId="{C5E67E77-4B7B-41C7-8502-CF1C9A2474B9}" type="pres">
      <dgm:prSet presAssocID="{8790D5A4-E47C-4E38-B920-F687E3780C0B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</dgm:pt>
    <dgm:pt modelId="{4048BB2D-C1A0-4464-92E2-D6556CBDB470}" type="pres">
      <dgm:prSet presAssocID="{259A43E1-5D03-4D52-988B-5123E86372F7}" presName="childComposite" presStyleCnt="0">
        <dgm:presLayoutVars>
          <dgm:chMax val="0"/>
          <dgm:chPref val="0"/>
        </dgm:presLayoutVars>
      </dgm:prSet>
      <dgm:spPr/>
    </dgm:pt>
    <dgm:pt modelId="{EE368F54-263C-492A-9051-20A8A2DAA803}" type="pres">
      <dgm:prSet presAssocID="{259A43E1-5D03-4D52-988B-5123E86372F7}" presName="Image" presStyleLbl="node1" presStyleIdx="2" presStyleCnt="3"/>
      <dgm:spPr/>
    </dgm:pt>
    <dgm:pt modelId="{F8FB0D8F-9CD8-4E5C-8E86-CBF25E29B37B}" type="pres">
      <dgm:prSet presAssocID="{259A43E1-5D03-4D52-988B-5123E86372F7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91D46A06-1B5F-4F7C-982D-793BFE41FA0A}" type="presOf" srcId="{259A43E1-5D03-4D52-988B-5123E86372F7}" destId="{F8FB0D8F-9CD8-4E5C-8E86-CBF25E29B37B}" srcOrd="0" destOrd="0" presId="urn:microsoft.com/office/officeart/2008/layout/PictureAccentList"/>
    <dgm:cxn modelId="{5DDA9907-3F29-4174-9A07-B472CED405A4}" srcId="{D4FC484A-1855-4231-BB66-957503F5554F}" destId="{C9340434-2D35-42D4-B9AF-D9A4C4346DCF}" srcOrd="0" destOrd="0" parTransId="{C87FC813-1DB4-42DB-B8AA-3D44CAB3882D}" sibTransId="{97133E99-4B42-4DAE-983E-DBC7C3B2D699}"/>
    <dgm:cxn modelId="{3BCB8016-520D-42B2-BE42-E56FDF6BC558}" type="presOf" srcId="{C9340434-2D35-42D4-B9AF-D9A4C4346DCF}" destId="{E17E85E6-A5F3-4810-A494-1A710BBD015A}" srcOrd="0" destOrd="0" presId="urn:microsoft.com/office/officeart/2008/layout/PictureAccentList"/>
    <dgm:cxn modelId="{A2EACC22-6432-428F-967C-166762644C4B}" type="presOf" srcId="{8790D5A4-E47C-4E38-B920-F687E3780C0B}" destId="{C5E67E77-4B7B-41C7-8502-CF1C9A2474B9}" srcOrd="0" destOrd="0" presId="urn:microsoft.com/office/officeart/2008/layout/PictureAccentList"/>
    <dgm:cxn modelId="{5C9F5A29-8AA9-4B35-9E87-AC0A94AC20CA}" srcId="{C9340434-2D35-42D4-B9AF-D9A4C4346DCF}" destId="{A1C77805-9272-46CA-9C07-C2DFF72918F8}" srcOrd="0" destOrd="0" parTransId="{FEBAE75C-645B-494D-A647-A75774762CFF}" sibTransId="{A6A92336-BD23-472D-80EA-A6B3387D3D9D}"/>
    <dgm:cxn modelId="{F277E641-26D4-476E-A987-7ABFD0082C0E}" type="presOf" srcId="{D4FC484A-1855-4231-BB66-957503F5554F}" destId="{FBA59411-48ED-4466-BA12-D37045450B0D}" srcOrd="0" destOrd="0" presId="urn:microsoft.com/office/officeart/2008/layout/PictureAccentList"/>
    <dgm:cxn modelId="{ED7864A6-2930-40BB-8764-6B2F9ED75E17}" type="presOf" srcId="{A1C77805-9272-46CA-9C07-C2DFF72918F8}" destId="{5C223DE2-BA2D-4337-ACAD-748CB019FBC8}" srcOrd="0" destOrd="0" presId="urn:microsoft.com/office/officeart/2008/layout/PictureAccentList"/>
    <dgm:cxn modelId="{6C8EEEA9-0A62-4DE9-BAF4-CE4DF4AC316A}" srcId="{C9340434-2D35-42D4-B9AF-D9A4C4346DCF}" destId="{259A43E1-5D03-4D52-988B-5123E86372F7}" srcOrd="2" destOrd="0" parTransId="{C0F0A304-8F5A-429D-B3F9-A2A289B61E66}" sibTransId="{707CC347-03A9-4C4C-920A-0E1FDD49221E}"/>
    <dgm:cxn modelId="{7B0351BF-6DC4-4D9F-9DF8-675EF9AFBA7F}" srcId="{C9340434-2D35-42D4-B9AF-D9A4C4346DCF}" destId="{8790D5A4-E47C-4E38-B920-F687E3780C0B}" srcOrd="1" destOrd="0" parTransId="{DC0EB601-211F-40B9-B68D-A4E9ADE77CD1}" sibTransId="{B4E0B6D3-97F5-400C-BBB8-B0B036DDAB75}"/>
    <dgm:cxn modelId="{1BEBF01F-D8D7-4EA2-A05D-E5D3164408B2}" type="presParOf" srcId="{FBA59411-48ED-4466-BA12-D37045450B0D}" destId="{1F68FC8E-2CCE-402F-9826-A5B076F3C885}" srcOrd="0" destOrd="0" presId="urn:microsoft.com/office/officeart/2008/layout/PictureAccentList"/>
    <dgm:cxn modelId="{75DE4694-57D3-47DD-A4EC-44711D555108}" type="presParOf" srcId="{1F68FC8E-2CCE-402F-9826-A5B076F3C885}" destId="{B1EC77FF-4807-4F03-B25F-BB6182D9C8E6}" srcOrd="0" destOrd="0" presId="urn:microsoft.com/office/officeart/2008/layout/PictureAccentList"/>
    <dgm:cxn modelId="{409A1449-7782-4A33-A761-8E87ED991F00}" type="presParOf" srcId="{B1EC77FF-4807-4F03-B25F-BB6182D9C8E6}" destId="{E17E85E6-A5F3-4810-A494-1A710BBD015A}" srcOrd="0" destOrd="0" presId="urn:microsoft.com/office/officeart/2008/layout/PictureAccentList"/>
    <dgm:cxn modelId="{1F50BAC1-4DA1-4A0A-9872-77E32BB8E887}" type="presParOf" srcId="{1F68FC8E-2CCE-402F-9826-A5B076F3C885}" destId="{0348F9D6-7C31-4C7B-8498-C9A17ACD9D09}" srcOrd="1" destOrd="0" presId="urn:microsoft.com/office/officeart/2008/layout/PictureAccentList"/>
    <dgm:cxn modelId="{3408EC09-BC64-43D6-9F56-4152EFD9F5CA}" type="presParOf" srcId="{0348F9D6-7C31-4C7B-8498-C9A17ACD9D09}" destId="{3BFF5A61-B1B3-409F-BC68-B603442E273B}" srcOrd="0" destOrd="0" presId="urn:microsoft.com/office/officeart/2008/layout/PictureAccentList"/>
    <dgm:cxn modelId="{9B291D54-918E-47E4-963E-7D1225B89D68}" type="presParOf" srcId="{3BFF5A61-B1B3-409F-BC68-B603442E273B}" destId="{4D6FF194-D8A5-4D5A-A87D-E9EA20B03021}" srcOrd="0" destOrd="0" presId="urn:microsoft.com/office/officeart/2008/layout/PictureAccentList"/>
    <dgm:cxn modelId="{89BCEC8D-41F4-4423-8BEC-A2D72697A919}" type="presParOf" srcId="{3BFF5A61-B1B3-409F-BC68-B603442E273B}" destId="{5C223DE2-BA2D-4337-ACAD-748CB019FBC8}" srcOrd="1" destOrd="0" presId="urn:microsoft.com/office/officeart/2008/layout/PictureAccentList"/>
    <dgm:cxn modelId="{CAE335BE-53C7-42DA-A5CB-F9BF9CA76038}" type="presParOf" srcId="{0348F9D6-7C31-4C7B-8498-C9A17ACD9D09}" destId="{545D40D6-0228-4E34-A1B1-770BD76D2882}" srcOrd="1" destOrd="0" presId="urn:microsoft.com/office/officeart/2008/layout/PictureAccentList"/>
    <dgm:cxn modelId="{83E5B7D9-8109-42E6-ACA4-61B092099A46}" type="presParOf" srcId="{545D40D6-0228-4E34-A1B1-770BD76D2882}" destId="{E3E3E14E-02F9-4A17-8B41-31CD167CD5E9}" srcOrd="0" destOrd="0" presId="urn:microsoft.com/office/officeart/2008/layout/PictureAccentList"/>
    <dgm:cxn modelId="{1D85FE92-03B3-4393-9C22-A8BCEC2C6449}" type="presParOf" srcId="{545D40D6-0228-4E34-A1B1-770BD76D2882}" destId="{C5E67E77-4B7B-41C7-8502-CF1C9A2474B9}" srcOrd="1" destOrd="0" presId="urn:microsoft.com/office/officeart/2008/layout/PictureAccentList"/>
    <dgm:cxn modelId="{291C8C0D-8B82-436F-8B5F-2B0B3FFE959E}" type="presParOf" srcId="{0348F9D6-7C31-4C7B-8498-C9A17ACD9D09}" destId="{4048BB2D-C1A0-4464-92E2-D6556CBDB470}" srcOrd="2" destOrd="0" presId="urn:microsoft.com/office/officeart/2008/layout/PictureAccentList"/>
    <dgm:cxn modelId="{47BE989D-51F3-4ADD-BAA3-5E535B2A4A5F}" type="presParOf" srcId="{4048BB2D-C1A0-4464-92E2-D6556CBDB470}" destId="{EE368F54-263C-492A-9051-20A8A2DAA803}" srcOrd="0" destOrd="0" presId="urn:microsoft.com/office/officeart/2008/layout/PictureAccentList"/>
    <dgm:cxn modelId="{EF6A59FC-EDFB-4487-9422-EFEFDA5DB8AB}" type="presParOf" srcId="{4048BB2D-C1A0-4464-92E2-D6556CBDB470}" destId="{F8FB0D8F-9CD8-4E5C-8E86-CBF25E29B37B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A8FEFCE-9E9B-4792-9B1F-BBFE2C56E70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96A36D-DB1E-4F9C-8F05-E8C5F30B7ADC}">
      <dgm:prSet phldrT="[Text]"/>
      <dgm:spPr/>
      <dgm:t>
        <a:bodyPr/>
        <a:lstStyle/>
        <a:p>
          <a:r>
            <a:rPr lang="en-US" dirty="0"/>
            <a:t>Decrease burden of cervical cancer by one third from 2021 levels by 2027</a:t>
          </a:r>
        </a:p>
      </dgm:t>
    </dgm:pt>
    <dgm:pt modelId="{1C5169A5-ACF3-40D5-8665-47BD573D0D58}" type="parTrans" cxnId="{FAFAE880-DEB5-434A-BD0D-032DFC3E28A2}">
      <dgm:prSet/>
      <dgm:spPr/>
      <dgm:t>
        <a:bodyPr/>
        <a:lstStyle/>
        <a:p>
          <a:endParaRPr lang="en-US"/>
        </a:p>
      </dgm:t>
    </dgm:pt>
    <dgm:pt modelId="{25E10664-AD3A-48BF-A3A8-85B4AD910B3D}" type="sibTrans" cxnId="{FAFAE880-DEB5-434A-BD0D-032DFC3E28A2}">
      <dgm:prSet/>
      <dgm:spPr/>
      <dgm:t>
        <a:bodyPr/>
        <a:lstStyle/>
        <a:p>
          <a:endParaRPr lang="en-US"/>
        </a:p>
      </dgm:t>
    </dgm:pt>
    <dgm:pt modelId="{3285924B-537C-43D6-BF02-CE6822062C9C}">
      <dgm:prSet phldrT="[Text]"/>
      <dgm:spPr/>
      <dgm:t>
        <a:bodyPr/>
        <a:lstStyle/>
        <a:p>
          <a:r>
            <a:rPr lang="en-US" dirty="0"/>
            <a:t>Immunize 50% of girls (9-14 years) with HPV by 2027</a:t>
          </a:r>
        </a:p>
      </dgm:t>
    </dgm:pt>
    <dgm:pt modelId="{20A30682-109F-445A-A4D2-14E587FF8AF4}" type="parTrans" cxnId="{C8040C21-D035-47F2-9558-701331DBCDFB}">
      <dgm:prSet/>
      <dgm:spPr/>
      <dgm:t>
        <a:bodyPr/>
        <a:lstStyle/>
        <a:p>
          <a:endParaRPr lang="en-US"/>
        </a:p>
      </dgm:t>
    </dgm:pt>
    <dgm:pt modelId="{049AEE45-110D-4FF7-B423-20931FAF62EF}" type="sibTrans" cxnId="{C8040C21-D035-47F2-9558-701331DBCDFB}">
      <dgm:prSet/>
      <dgm:spPr/>
      <dgm:t>
        <a:bodyPr/>
        <a:lstStyle/>
        <a:p>
          <a:endParaRPr lang="en-US"/>
        </a:p>
      </dgm:t>
    </dgm:pt>
    <dgm:pt modelId="{74416D64-BDDC-4306-8301-EBC0ECCA694D}">
      <dgm:prSet phldrT="[Text]"/>
      <dgm:spPr/>
      <dgm:t>
        <a:bodyPr/>
        <a:lstStyle/>
        <a:p>
          <a:r>
            <a:rPr lang="en-US" dirty="0"/>
            <a:t>Screen 50% of women 25-49 years at least twice by 2027</a:t>
          </a:r>
        </a:p>
      </dgm:t>
    </dgm:pt>
    <dgm:pt modelId="{40851C56-B4A5-4725-972A-864F59FCB6D0}" type="parTrans" cxnId="{5C49AFE4-957C-45D1-B5F8-F9D950999C43}">
      <dgm:prSet/>
      <dgm:spPr/>
      <dgm:t>
        <a:bodyPr/>
        <a:lstStyle/>
        <a:p>
          <a:endParaRPr lang="en-US"/>
        </a:p>
      </dgm:t>
    </dgm:pt>
    <dgm:pt modelId="{08930AD2-C7C0-43F4-A7E9-F0062A22DD30}" type="sibTrans" cxnId="{5C49AFE4-957C-45D1-B5F8-F9D950999C43}">
      <dgm:prSet/>
      <dgm:spPr/>
      <dgm:t>
        <a:bodyPr/>
        <a:lstStyle/>
        <a:p>
          <a:endParaRPr lang="en-US"/>
        </a:p>
      </dgm:t>
    </dgm:pt>
    <dgm:pt modelId="{DA3CB766-47A1-4D62-BDAD-6B70C1E80951}">
      <dgm:prSet phldrT="[Text]"/>
      <dgm:spPr/>
      <dgm:t>
        <a:bodyPr/>
        <a:lstStyle/>
        <a:p>
          <a:r>
            <a:rPr lang="en-US" dirty="0"/>
            <a:t>Treat 100% 0f precancerous lesions by 2027</a:t>
          </a:r>
        </a:p>
      </dgm:t>
    </dgm:pt>
    <dgm:pt modelId="{D6CFF264-3A41-4F7C-9326-D9A9C5953074}" type="parTrans" cxnId="{A20D1005-5B00-4407-B09E-9755CE63344C}">
      <dgm:prSet/>
      <dgm:spPr/>
      <dgm:t>
        <a:bodyPr/>
        <a:lstStyle/>
        <a:p>
          <a:endParaRPr lang="en-US"/>
        </a:p>
      </dgm:t>
    </dgm:pt>
    <dgm:pt modelId="{E7E498DD-F56F-4474-961F-18913761FB4F}" type="sibTrans" cxnId="{A20D1005-5B00-4407-B09E-9755CE63344C}">
      <dgm:prSet/>
      <dgm:spPr/>
      <dgm:t>
        <a:bodyPr/>
        <a:lstStyle/>
        <a:p>
          <a:endParaRPr lang="en-US"/>
        </a:p>
      </dgm:t>
    </dgm:pt>
    <dgm:pt modelId="{98B1735F-339F-4E87-A3B2-D8E608EB080F}" type="pres">
      <dgm:prSet presAssocID="{2A8FEFCE-9E9B-4792-9B1F-BBFE2C56E70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1EA343F-84AC-40AD-A373-0F991CCCA1B3}" type="pres">
      <dgm:prSet presAssocID="{7996A36D-DB1E-4F9C-8F05-E8C5F30B7ADC}" presName="hierRoot1" presStyleCnt="0">
        <dgm:presLayoutVars>
          <dgm:hierBranch val="init"/>
        </dgm:presLayoutVars>
      </dgm:prSet>
      <dgm:spPr/>
    </dgm:pt>
    <dgm:pt modelId="{09410C0A-606D-4AB8-ABFA-01337491F78B}" type="pres">
      <dgm:prSet presAssocID="{7996A36D-DB1E-4F9C-8F05-E8C5F30B7ADC}" presName="rootComposite1" presStyleCnt="0"/>
      <dgm:spPr/>
    </dgm:pt>
    <dgm:pt modelId="{0DB0F60D-1F33-426E-9147-DC091DD4DBF8}" type="pres">
      <dgm:prSet presAssocID="{7996A36D-DB1E-4F9C-8F05-E8C5F30B7ADC}" presName="rootText1" presStyleLbl="node0" presStyleIdx="0" presStyleCnt="1">
        <dgm:presLayoutVars>
          <dgm:chPref val="3"/>
        </dgm:presLayoutVars>
      </dgm:prSet>
      <dgm:spPr/>
    </dgm:pt>
    <dgm:pt modelId="{A6573342-5B75-4311-B9F2-0D89C6141A70}" type="pres">
      <dgm:prSet presAssocID="{7996A36D-DB1E-4F9C-8F05-E8C5F30B7ADC}" presName="rootConnector1" presStyleLbl="node1" presStyleIdx="0" presStyleCnt="0"/>
      <dgm:spPr/>
    </dgm:pt>
    <dgm:pt modelId="{95900865-A158-49EE-A1B4-BF46C566D490}" type="pres">
      <dgm:prSet presAssocID="{7996A36D-DB1E-4F9C-8F05-E8C5F30B7ADC}" presName="hierChild2" presStyleCnt="0"/>
      <dgm:spPr/>
    </dgm:pt>
    <dgm:pt modelId="{BD4BA9AC-754D-45D0-8A95-63C1A257279B}" type="pres">
      <dgm:prSet presAssocID="{20A30682-109F-445A-A4D2-14E587FF8AF4}" presName="Name37" presStyleLbl="parChTrans1D2" presStyleIdx="0" presStyleCnt="3"/>
      <dgm:spPr/>
    </dgm:pt>
    <dgm:pt modelId="{D8121B2F-EA14-41EE-B54D-4CC29AD66FD0}" type="pres">
      <dgm:prSet presAssocID="{3285924B-537C-43D6-BF02-CE6822062C9C}" presName="hierRoot2" presStyleCnt="0">
        <dgm:presLayoutVars>
          <dgm:hierBranch val="init"/>
        </dgm:presLayoutVars>
      </dgm:prSet>
      <dgm:spPr/>
    </dgm:pt>
    <dgm:pt modelId="{FA5955A5-8D7F-491F-A6AC-8F167582EDAD}" type="pres">
      <dgm:prSet presAssocID="{3285924B-537C-43D6-BF02-CE6822062C9C}" presName="rootComposite" presStyleCnt="0"/>
      <dgm:spPr/>
    </dgm:pt>
    <dgm:pt modelId="{D63F3075-3082-446E-805A-01EEFDD2DC1E}" type="pres">
      <dgm:prSet presAssocID="{3285924B-537C-43D6-BF02-CE6822062C9C}" presName="rootText" presStyleLbl="node2" presStyleIdx="0" presStyleCnt="3">
        <dgm:presLayoutVars>
          <dgm:chPref val="3"/>
        </dgm:presLayoutVars>
      </dgm:prSet>
      <dgm:spPr/>
    </dgm:pt>
    <dgm:pt modelId="{A1183641-7B3D-4AC0-B66B-5B4C9B14E085}" type="pres">
      <dgm:prSet presAssocID="{3285924B-537C-43D6-BF02-CE6822062C9C}" presName="rootConnector" presStyleLbl="node2" presStyleIdx="0" presStyleCnt="3"/>
      <dgm:spPr/>
    </dgm:pt>
    <dgm:pt modelId="{5F24DF68-981F-47F1-83FC-8DCDAA7E848E}" type="pres">
      <dgm:prSet presAssocID="{3285924B-537C-43D6-BF02-CE6822062C9C}" presName="hierChild4" presStyleCnt="0"/>
      <dgm:spPr/>
    </dgm:pt>
    <dgm:pt modelId="{7338C9D1-DEEE-4884-B8D6-D2BC9EF24281}" type="pres">
      <dgm:prSet presAssocID="{3285924B-537C-43D6-BF02-CE6822062C9C}" presName="hierChild5" presStyleCnt="0"/>
      <dgm:spPr/>
    </dgm:pt>
    <dgm:pt modelId="{B2B4F8F9-2DA3-4357-8594-94FAA4EECC8A}" type="pres">
      <dgm:prSet presAssocID="{40851C56-B4A5-4725-972A-864F59FCB6D0}" presName="Name37" presStyleLbl="parChTrans1D2" presStyleIdx="1" presStyleCnt="3"/>
      <dgm:spPr/>
    </dgm:pt>
    <dgm:pt modelId="{327C90BD-9223-482F-8019-E1011992BF09}" type="pres">
      <dgm:prSet presAssocID="{74416D64-BDDC-4306-8301-EBC0ECCA694D}" presName="hierRoot2" presStyleCnt="0">
        <dgm:presLayoutVars>
          <dgm:hierBranch val="init"/>
        </dgm:presLayoutVars>
      </dgm:prSet>
      <dgm:spPr/>
    </dgm:pt>
    <dgm:pt modelId="{E4234751-70F8-4682-BA3C-BBD05C2AB6EF}" type="pres">
      <dgm:prSet presAssocID="{74416D64-BDDC-4306-8301-EBC0ECCA694D}" presName="rootComposite" presStyleCnt="0"/>
      <dgm:spPr/>
    </dgm:pt>
    <dgm:pt modelId="{19584603-2A35-4AB8-8D0E-BCD42422E2A2}" type="pres">
      <dgm:prSet presAssocID="{74416D64-BDDC-4306-8301-EBC0ECCA694D}" presName="rootText" presStyleLbl="node2" presStyleIdx="1" presStyleCnt="3">
        <dgm:presLayoutVars>
          <dgm:chPref val="3"/>
        </dgm:presLayoutVars>
      </dgm:prSet>
      <dgm:spPr/>
    </dgm:pt>
    <dgm:pt modelId="{93E9EAB7-10CA-4FFD-AA44-A329D9477F55}" type="pres">
      <dgm:prSet presAssocID="{74416D64-BDDC-4306-8301-EBC0ECCA694D}" presName="rootConnector" presStyleLbl="node2" presStyleIdx="1" presStyleCnt="3"/>
      <dgm:spPr/>
    </dgm:pt>
    <dgm:pt modelId="{2FEDF7C8-1AC9-407C-BE2F-8E08A5B28D96}" type="pres">
      <dgm:prSet presAssocID="{74416D64-BDDC-4306-8301-EBC0ECCA694D}" presName="hierChild4" presStyleCnt="0"/>
      <dgm:spPr/>
    </dgm:pt>
    <dgm:pt modelId="{8ABD78B9-6CAA-47B8-95A3-8B596FFA10C6}" type="pres">
      <dgm:prSet presAssocID="{74416D64-BDDC-4306-8301-EBC0ECCA694D}" presName="hierChild5" presStyleCnt="0"/>
      <dgm:spPr/>
    </dgm:pt>
    <dgm:pt modelId="{ACB30A0F-5777-42C0-84C4-5F6C05B78277}" type="pres">
      <dgm:prSet presAssocID="{D6CFF264-3A41-4F7C-9326-D9A9C5953074}" presName="Name37" presStyleLbl="parChTrans1D2" presStyleIdx="2" presStyleCnt="3"/>
      <dgm:spPr/>
    </dgm:pt>
    <dgm:pt modelId="{C0442472-12D1-464C-9C93-2001467CC398}" type="pres">
      <dgm:prSet presAssocID="{DA3CB766-47A1-4D62-BDAD-6B70C1E80951}" presName="hierRoot2" presStyleCnt="0">
        <dgm:presLayoutVars>
          <dgm:hierBranch val="init"/>
        </dgm:presLayoutVars>
      </dgm:prSet>
      <dgm:spPr/>
    </dgm:pt>
    <dgm:pt modelId="{D804729D-AEC2-454F-8BDB-07A0469EA175}" type="pres">
      <dgm:prSet presAssocID="{DA3CB766-47A1-4D62-BDAD-6B70C1E80951}" presName="rootComposite" presStyleCnt="0"/>
      <dgm:spPr/>
    </dgm:pt>
    <dgm:pt modelId="{92E7ED59-BB52-437E-BCE2-C8AD42D8E9F0}" type="pres">
      <dgm:prSet presAssocID="{DA3CB766-47A1-4D62-BDAD-6B70C1E80951}" presName="rootText" presStyleLbl="node2" presStyleIdx="2" presStyleCnt="3">
        <dgm:presLayoutVars>
          <dgm:chPref val="3"/>
        </dgm:presLayoutVars>
      </dgm:prSet>
      <dgm:spPr/>
    </dgm:pt>
    <dgm:pt modelId="{0DF36693-3247-45C0-B93D-AFDC7D8A3F00}" type="pres">
      <dgm:prSet presAssocID="{DA3CB766-47A1-4D62-BDAD-6B70C1E80951}" presName="rootConnector" presStyleLbl="node2" presStyleIdx="2" presStyleCnt="3"/>
      <dgm:spPr/>
    </dgm:pt>
    <dgm:pt modelId="{60265BF8-0592-4106-9A86-44DD7085FE8B}" type="pres">
      <dgm:prSet presAssocID="{DA3CB766-47A1-4D62-BDAD-6B70C1E80951}" presName="hierChild4" presStyleCnt="0"/>
      <dgm:spPr/>
    </dgm:pt>
    <dgm:pt modelId="{851D192A-86CF-4482-ABC4-67FDCF6313DE}" type="pres">
      <dgm:prSet presAssocID="{DA3CB766-47A1-4D62-BDAD-6B70C1E80951}" presName="hierChild5" presStyleCnt="0"/>
      <dgm:spPr/>
    </dgm:pt>
    <dgm:pt modelId="{7874E323-9EB7-4C09-9FEF-7B6B1268E803}" type="pres">
      <dgm:prSet presAssocID="{7996A36D-DB1E-4F9C-8F05-E8C5F30B7ADC}" presName="hierChild3" presStyleCnt="0"/>
      <dgm:spPr/>
    </dgm:pt>
  </dgm:ptLst>
  <dgm:cxnLst>
    <dgm:cxn modelId="{A20D1005-5B00-4407-B09E-9755CE63344C}" srcId="{7996A36D-DB1E-4F9C-8F05-E8C5F30B7ADC}" destId="{DA3CB766-47A1-4D62-BDAD-6B70C1E80951}" srcOrd="2" destOrd="0" parTransId="{D6CFF264-3A41-4F7C-9326-D9A9C5953074}" sibTransId="{E7E498DD-F56F-4474-961F-18913761FB4F}"/>
    <dgm:cxn modelId="{44887914-B906-47FE-B247-28F7783C149A}" type="presOf" srcId="{DA3CB766-47A1-4D62-BDAD-6B70C1E80951}" destId="{0DF36693-3247-45C0-B93D-AFDC7D8A3F00}" srcOrd="1" destOrd="0" presId="urn:microsoft.com/office/officeart/2005/8/layout/orgChart1"/>
    <dgm:cxn modelId="{23808A1E-9D8F-4AFF-BC95-5906CB19DE76}" type="presOf" srcId="{3285924B-537C-43D6-BF02-CE6822062C9C}" destId="{A1183641-7B3D-4AC0-B66B-5B4C9B14E085}" srcOrd="1" destOrd="0" presId="urn:microsoft.com/office/officeart/2005/8/layout/orgChart1"/>
    <dgm:cxn modelId="{C8040C21-D035-47F2-9558-701331DBCDFB}" srcId="{7996A36D-DB1E-4F9C-8F05-E8C5F30B7ADC}" destId="{3285924B-537C-43D6-BF02-CE6822062C9C}" srcOrd="0" destOrd="0" parTransId="{20A30682-109F-445A-A4D2-14E587FF8AF4}" sibTransId="{049AEE45-110D-4FF7-B423-20931FAF62EF}"/>
    <dgm:cxn modelId="{47A0D140-D9E2-4475-8F1D-A75E6C488AC9}" type="presOf" srcId="{40851C56-B4A5-4725-972A-864F59FCB6D0}" destId="{B2B4F8F9-2DA3-4357-8594-94FAA4EECC8A}" srcOrd="0" destOrd="0" presId="urn:microsoft.com/office/officeart/2005/8/layout/orgChart1"/>
    <dgm:cxn modelId="{12610366-D216-4954-B0F8-E3236AD05925}" type="presOf" srcId="{3285924B-537C-43D6-BF02-CE6822062C9C}" destId="{D63F3075-3082-446E-805A-01EEFDD2DC1E}" srcOrd="0" destOrd="0" presId="urn:microsoft.com/office/officeart/2005/8/layout/orgChart1"/>
    <dgm:cxn modelId="{77C44F4E-29FB-442A-9B5F-F44542B5C042}" type="presOf" srcId="{74416D64-BDDC-4306-8301-EBC0ECCA694D}" destId="{19584603-2A35-4AB8-8D0E-BCD42422E2A2}" srcOrd="0" destOrd="0" presId="urn:microsoft.com/office/officeart/2005/8/layout/orgChart1"/>
    <dgm:cxn modelId="{68978E70-8760-4FF3-AA61-76B938172772}" type="presOf" srcId="{7996A36D-DB1E-4F9C-8F05-E8C5F30B7ADC}" destId="{0DB0F60D-1F33-426E-9147-DC091DD4DBF8}" srcOrd="0" destOrd="0" presId="urn:microsoft.com/office/officeart/2005/8/layout/orgChart1"/>
    <dgm:cxn modelId="{42F72272-B9A0-4971-B147-A7E25A656D98}" type="presOf" srcId="{20A30682-109F-445A-A4D2-14E587FF8AF4}" destId="{BD4BA9AC-754D-45D0-8A95-63C1A257279B}" srcOrd="0" destOrd="0" presId="urn:microsoft.com/office/officeart/2005/8/layout/orgChart1"/>
    <dgm:cxn modelId="{03F71559-13C1-469A-ADF3-EB85E7C0F6C0}" type="presOf" srcId="{DA3CB766-47A1-4D62-BDAD-6B70C1E80951}" destId="{92E7ED59-BB52-437E-BCE2-C8AD42D8E9F0}" srcOrd="0" destOrd="0" presId="urn:microsoft.com/office/officeart/2005/8/layout/orgChart1"/>
    <dgm:cxn modelId="{FAFAE880-DEB5-434A-BD0D-032DFC3E28A2}" srcId="{2A8FEFCE-9E9B-4792-9B1F-BBFE2C56E704}" destId="{7996A36D-DB1E-4F9C-8F05-E8C5F30B7ADC}" srcOrd="0" destOrd="0" parTransId="{1C5169A5-ACF3-40D5-8665-47BD573D0D58}" sibTransId="{25E10664-AD3A-48BF-A3A8-85B4AD910B3D}"/>
    <dgm:cxn modelId="{9BF4CB97-9FB1-490A-88A4-8C4260DB4DD7}" type="presOf" srcId="{7996A36D-DB1E-4F9C-8F05-E8C5F30B7ADC}" destId="{A6573342-5B75-4311-B9F2-0D89C6141A70}" srcOrd="1" destOrd="0" presId="urn:microsoft.com/office/officeart/2005/8/layout/orgChart1"/>
    <dgm:cxn modelId="{A12800B3-5800-4EF2-A901-2B932CC7D46F}" type="presOf" srcId="{D6CFF264-3A41-4F7C-9326-D9A9C5953074}" destId="{ACB30A0F-5777-42C0-84C4-5F6C05B78277}" srcOrd="0" destOrd="0" presId="urn:microsoft.com/office/officeart/2005/8/layout/orgChart1"/>
    <dgm:cxn modelId="{D89030C3-7414-4527-BEF7-6B9BD78D89F7}" type="presOf" srcId="{74416D64-BDDC-4306-8301-EBC0ECCA694D}" destId="{93E9EAB7-10CA-4FFD-AA44-A329D9477F55}" srcOrd="1" destOrd="0" presId="urn:microsoft.com/office/officeart/2005/8/layout/orgChart1"/>
    <dgm:cxn modelId="{5C49AFE4-957C-45D1-B5F8-F9D950999C43}" srcId="{7996A36D-DB1E-4F9C-8F05-E8C5F30B7ADC}" destId="{74416D64-BDDC-4306-8301-EBC0ECCA694D}" srcOrd="1" destOrd="0" parTransId="{40851C56-B4A5-4725-972A-864F59FCB6D0}" sibTransId="{08930AD2-C7C0-43F4-A7E9-F0062A22DD30}"/>
    <dgm:cxn modelId="{C3556AFF-2EA3-42BF-8434-428105B7416E}" type="presOf" srcId="{2A8FEFCE-9E9B-4792-9B1F-BBFE2C56E704}" destId="{98B1735F-339F-4E87-A3B2-D8E608EB080F}" srcOrd="0" destOrd="0" presId="urn:microsoft.com/office/officeart/2005/8/layout/orgChart1"/>
    <dgm:cxn modelId="{85865FB1-4599-48E7-8F0D-28560545D63E}" type="presParOf" srcId="{98B1735F-339F-4E87-A3B2-D8E608EB080F}" destId="{21EA343F-84AC-40AD-A373-0F991CCCA1B3}" srcOrd="0" destOrd="0" presId="urn:microsoft.com/office/officeart/2005/8/layout/orgChart1"/>
    <dgm:cxn modelId="{420A9FAF-3F98-402B-AFC2-60ABFF9941A8}" type="presParOf" srcId="{21EA343F-84AC-40AD-A373-0F991CCCA1B3}" destId="{09410C0A-606D-4AB8-ABFA-01337491F78B}" srcOrd="0" destOrd="0" presId="urn:microsoft.com/office/officeart/2005/8/layout/orgChart1"/>
    <dgm:cxn modelId="{7236304A-6FEC-434B-A39B-BE8338EB73AD}" type="presParOf" srcId="{09410C0A-606D-4AB8-ABFA-01337491F78B}" destId="{0DB0F60D-1F33-426E-9147-DC091DD4DBF8}" srcOrd="0" destOrd="0" presId="urn:microsoft.com/office/officeart/2005/8/layout/orgChart1"/>
    <dgm:cxn modelId="{A0AD1123-974F-40E1-9CE8-FE00D8E40D1D}" type="presParOf" srcId="{09410C0A-606D-4AB8-ABFA-01337491F78B}" destId="{A6573342-5B75-4311-B9F2-0D89C6141A70}" srcOrd="1" destOrd="0" presId="urn:microsoft.com/office/officeart/2005/8/layout/orgChart1"/>
    <dgm:cxn modelId="{13718877-F3DE-4F82-9DBE-1D93E30348D4}" type="presParOf" srcId="{21EA343F-84AC-40AD-A373-0F991CCCA1B3}" destId="{95900865-A158-49EE-A1B4-BF46C566D490}" srcOrd="1" destOrd="0" presId="urn:microsoft.com/office/officeart/2005/8/layout/orgChart1"/>
    <dgm:cxn modelId="{CDA8C998-6CDC-4BD6-AC96-D12283FC2936}" type="presParOf" srcId="{95900865-A158-49EE-A1B4-BF46C566D490}" destId="{BD4BA9AC-754D-45D0-8A95-63C1A257279B}" srcOrd="0" destOrd="0" presId="urn:microsoft.com/office/officeart/2005/8/layout/orgChart1"/>
    <dgm:cxn modelId="{7BEA7782-3846-400E-91E8-E3B7E31576DB}" type="presParOf" srcId="{95900865-A158-49EE-A1B4-BF46C566D490}" destId="{D8121B2F-EA14-41EE-B54D-4CC29AD66FD0}" srcOrd="1" destOrd="0" presId="urn:microsoft.com/office/officeart/2005/8/layout/orgChart1"/>
    <dgm:cxn modelId="{1188F5AC-0930-4BF3-9EC6-467993C15A93}" type="presParOf" srcId="{D8121B2F-EA14-41EE-B54D-4CC29AD66FD0}" destId="{FA5955A5-8D7F-491F-A6AC-8F167582EDAD}" srcOrd="0" destOrd="0" presId="urn:microsoft.com/office/officeart/2005/8/layout/orgChart1"/>
    <dgm:cxn modelId="{55739B54-5B1B-42D9-A347-6B5A7F32ACE5}" type="presParOf" srcId="{FA5955A5-8D7F-491F-A6AC-8F167582EDAD}" destId="{D63F3075-3082-446E-805A-01EEFDD2DC1E}" srcOrd="0" destOrd="0" presId="urn:microsoft.com/office/officeart/2005/8/layout/orgChart1"/>
    <dgm:cxn modelId="{5CDBF0C9-501E-4910-BFCB-32D4E0FDDD52}" type="presParOf" srcId="{FA5955A5-8D7F-491F-A6AC-8F167582EDAD}" destId="{A1183641-7B3D-4AC0-B66B-5B4C9B14E085}" srcOrd="1" destOrd="0" presId="urn:microsoft.com/office/officeart/2005/8/layout/orgChart1"/>
    <dgm:cxn modelId="{33EF06AD-7761-4D0E-BFA9-F28369BA7551}" type="presParOf" srcId="{D8121B2F-EA14-41EE-B54D-4CC29AD66FD0}" destId="{5F24DF68-981F-47F1-83FC-8DCDAA7E848E}" srcOrd="1" destOrd="0" presId="urn:microsoft.com/office/officeart/2005/8/layout/orgChart1"/>
    <dgm:cxn modelId="{F4560A01-9B1E-45EB-90C4-38F16760E2DE}" type="presParOf" srcId="{D8121B2F-EA14-41EE-B54D-4CC29AD66FD0}" destId="{7338C9D1-DEEE-4884-B8D6-D2BC9EF24281}" srcOrd="2" destOrd="0" presId="urn:microsoft.com/office/officeart/2005/8/layout/orgChart1"/>
    <dgm:cxn modelId="{4BDE4A73-9E2E-4F92-B3FA-DCE1CB26FB48}" type="presParOf" srcId="{95900865-A158-49EE-A1B4-BF46C566D490}" destId="{B2B4F8F9-2DA3-4357-8594-94FAA4EECC8A}" srcOrd="2" destOrd="0" presId="urn:microsoft.com/office/officeart/2005/8/layout/orgChart1"/>
    <dgm:cxn modelId="{F87A8D98-1598-4B6F-972C-6FDDEBF65219}" type="presParOf" srcId="{95900865-A158-49EE-A1B4-BF46C566D490}" destId="{327C90BD-9223-482F-8019-E1011992BF09}" srcOrd="3" destOrd="0" presId="urn:microsoft.com/office/officeart/2005/8/layout/orgChart1"/>
    <dgm:cxn modelId="{7B7BF4AF-6002-4B37-9719-36071748E95D}" type="presParOf" srcId="{327C90BD-9223-482F-8019-E1011992BF09}" destId="{E4234751-70F8-4682-BA3C-BBD05C2AB6EF}" srcOrd="0" destOrd="0" presId="urn:microsoft.com/office/officeart/2005/8/layout/orgChart1"/>
    <dgm:cxn modelId="{4012C6E1-EFC5-42D7-9997-3A559B46ADBE}" type="presParOf" srcId="{E4234751-70F8-4682-BA3C-BBD05C2AB6EF}" destId="{19584603-2A35-4AB8-8D0E-BCD42422E2A2}" srcOrd="0" destOrd="0" presId="urn:microsoft.com/office/officeart/2005/8/layout/orgChart1"/>
    <dgm:cxn modelId="{A6181BC0-D267-41B4-A474-52ED40638382}" type="presParOf" srcId="{E4234751-70F8-4682-BA3C-BBD05C2AB6EF}" destId="{93E9EAB7-10CA-4FFD-AA44-A329D9477F55}" srcOrd="1" destOrd="0" presId="urn:microsoft.com/office/officeart/2005/8/layout/orgChart1"/>
    <dgm:cxn modelId="{C594B229-E949-4355-A1EA-CD3F88A00062}" type="presParOf" srcId="{327C90BD-9223-482F-8019-E1011992BF09}" destId="{2FEDF7C8-1AC9-407C-BE2F-8E08A5B28D96}" srcOrd="1" destOrd="0" presId="urn:microsoft.com/office/officeart/2005/8/layout/orgChart1"/>
    <dgm:cxn modelId="{1A735590-E33E-4076-8E00-E77C6A6054D6}" type="presParOf" srcId="{327C90BD-9223-482F-8019-E1011992BF09}" destId="{8ABD78B9-6CAA-47B8-95A3-8B596FFA10C6}" srcOrd="2" destOrd="0" presId="urn:microsoft.com/office/officeart/2005/8/layout/orgChart1"/>
    <dgm:cxn modelId="{D84ECCB4-CBA3-4703-B43A-928E83A42852}" type="presParOf" srcId="{95900865-A158-49EE-A1B4-BF46C566D490}" destId="{ACB30A0F-5777-42C0-84C4-5F6C05B78277}" srcOrd="4" destOrd="0" presId="urn:microsoft.com/office/officeart/2005/8/layout/orgChart1"/>
    <dgm:cxn modelId="{30C13E2C-1BEC-4830-8EF4-1D3C0398E893}" type="presParOf" srcId="{95900865-A158-49EE-A1B4-BF46C566D490}" destId="{C0442472-12D1-464C-9C93-2001467CC398}" srcOrd="5" destOrd="0" presId="urn:microsoft.com/office/officeart/2005/8/layout/orgChart1"/>
    <dgm:cxn modelId="{CCC56CEE-CE30-4566-BB38-0C47DB7EA815}" type="presParOf" srcId="{C0442472-12D1-464C-9C93-2001467CC398}" destId="{D804729D-AEC2-454F-8BDB-07A0469EA175}" srcOrd="0" destOrd="0" presId="urn:microsoft.com/office/officeart/2005/8/layout/orgChart1"/>
    <dgm:cxn modelId="{7533CE4D-C620-4E87-8BBC-E8B271F07E08}" type="presParOf" srcId="{D804729D-AEC2-454F-8BDB-07A0469EA175}" destId="{92E7ED59-BB52-437E-BCE2-C8AD42D8E9F0}" srcOrd="0" destOrd="0" presId="urn:microsoft.com/office/officeart/2005/8/layout/orgChart1"/>
    <dgm:cxn modelId="{885C9325-B43A-4BDE-B1B4-E823D587BD2D}" type="presParOf" srcId="{D804729D-AEC2-454F-8BDB-07A0469EA175}" destId="{0DF36693-3247-45C0-B93D-AFDC7D8A3F00}" srcOrd="1" destOrd="0" presId="urn:microsoft.com/office/officeart/2005/8/layout/orgChart1"/>
    <dgm:cxn modelId="{5878BB14-01B4-4338-B09C-9222F2AE98B6}" type="presParOf" srcId="{C0442472-12D1-464C-9C93-2001467CC398}" destId="{60265BF8-0592-4106-9A86-44DD7085FE8B}" srcOrd="1" destOrd="0" presId="urn:microsoft.com/office/officeart/2005/8/layout/orgChart1"/>
    <dgm:cxn modelId="{AF5971A5-B7B8-41E7-BBCF-C30AD4087226}" type="presParOf" srcId="{C0442472-12D1-464C-9C93-2001467CC398}" destId="{851D192A-86CF-4482-ABC4-67FDCF6313DE}" srcOrd="2" destOrd="0" presId="urn:microsoft.com/office/officeart/2005/8/layout/orgChart1"/>
    <dgm:cxn modelId="{A4382A1E-F1FE-4A12-99EF-29952359B817}" type="presParOf" srcId="{21EA343F-84AC-40AD-A373-0F991CCCA1B3}" destId="{7874E323-9EB7-4C09-9FEF-7B6B1268E80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3009A73-70AF-4BFE-9FD7-7D535EBA1A9F}" type="doc">
      <dgm:prSet loTypeId="urn:microsoft.com/office/officeart/2008/layout/PictureAccent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1DF347-0963-4015-AE7E-998B3A53B356}">
      <dgm:prSet phldrT="[Text]"/>
      <dgm:spPr/>
      <dgm:t>
        <a:bodyPr/>
        <a:lstStyle/>
        <a:p>
          <a:r>
            <a:rPr lang="en-US" dirty="0"/>
            <a:t>Who are the high risk women ?</a:t>
          </a:r>
        </a:p>
      </dgm:t>
    </dgm:pt>
    <dgm:pt modelId="{E86E4911-AE7E-4B43-AAE8-26AA4B0B840D}" type="parTrans" cxnId="{088A0E1E-DFAA-4641-A7D5-21BA7597430D}">
      <dgm:prSet/>
      <dgm:spPr/>
      <dgm:t>
        <a:bodyPr/>
        <a:lstStyle/>
        <a:p>
          <a:endParaRPr lang="en-US"/>
        </a:p>
      </dgm:t>
    </dgm:pt>
    <dgm:pt modelId="{C3424B8D-DCDF-4500-864C-E9DE6339726B}" type="sibTrans" cxnId="{088A0E1E-DFAA-4641-A7D5-21BA7597430D}">
      <dgm:prSet/>
      <dgm:spPr/>
      <dgm:t>
        <a:bodyPr/>
        <a:lstStyle/>
        <a:p>
          <a:endParaRPr lang="en-US"/>
        </a:p>
      </dgm:t>
    </dgm:pt>
    <dgm:pt modelId="{58E54B68-DA8A-4261-8B1A-900A5ADF124E}">
      <dgm:prSet phldrT="[Text]" custT="1"/>
      <dgm:spPr/>
      <dgm:t>
        <a:bodyPr/>
        <a:lstStyle/>
        <a:p>
          <a:r>
            <a:rPr lang="en-US" sz="3600" dirty="0"/>
            <a:t>Women with family </a:t>
          </a:r>
          <a:r>
            <a:rPr lang="en-US" sz="3600" dirty="0" err="1"/>
            <a:t>hx</a:t>
          </a:r>
          <a:r>
            <a:rPr lang="en-US" sz="3600" dirty="0"/>
            <a:t> of  BRCA1 or BRCA2 Mutations </a:t>
          </a:r>
        </a:p>
      </dgm:t>
    </dgm:pt>
    <dgm:pt modelId="{66B1118A-DD1E-47B0-AAB9-CAFF64D73AA9}" type="parTrans" cxnId="{39E32CEB-317F-433C-BF81-B8C2E044C907}">
      <dgm:prSet/>
      <dgm:spPr/>
      <dgm:t>
        <a:bodyPr/>
        <a:lstStyle/>
        <a:p>
          <a:endParaRPr lang="en-US"/>
        </a:p>
      </dgm:t>
    </dgm:pt>
    <dgm:pt modelId="{28BE35EB-6AFD-4597-A186-4A34C6F6CB87}" type="sibTrans" cxnId="{39E32CEB-317F-433C-BF81-B8C2E044C907}">
      <dgm:prSet/>
      <dgm:spPr/>
      <dgm:t>
        <a:bodyPr/>
        <a:lstStyle/>
        <a:p>
          <a:endParaRPr lang="en-US"/>
        </a:p>
      </dgm:t>
    </dgm:pt>
    <dgm:pt modelId="{AF30AB2A-4AC3-4F42-93A2-A92DCB068BB2}">
      <dgm:prSet phldrT="[Text]" custT="1"/>
      <dgm:spPr/>
      <dgm:t>
        <a:bodyPr/>
        <a:lstStyle/>
        <a:p>
          <a:r>
            <a:rPr lang="en-US" sz="4000" dirty="0"/>
            <a:t>Lynch syndrome</a:t>
          </a:r>
        </a:p>
      </dgm:t>
    </dgm:pt>
    <dgm:pt modelId="{25F7267B-6C12-4457-9FDA-604F3A58F5DE}" type="parTrans" cxnId="{E834B9A3-AD41-4DF7-9EA5-456C792A5BEA}">
      <dgm:prSet/>
      <dgm:spPr/>
      <dgm:t>
        <a:bodyPr/>
        <a:lstStyle/>
        <a:p>
          <a:endParaRPr lang="en-US"/>
        </a:p>
      </dgm:t>
    </dgm:pt>
    <dgm:pt modelId="{AB5B6F3E-0FE5-42FE-BDDB-65248C18CFB3}" type="sibTrans" cxnId="{E834B9A3-AD41-4DF7-9EA5-456C792A5BEA}">
      <dgm:prSet/>
      <dgm:spPr/>
      <dgm:t>
        <a:bodyPr/>
        <a:lstStyle/>
        <a:p>
          <a:endParaRPr lang="en-US"/>
        </a:p>
      </dgm:t>
    </dgm:pt>
    <dgm:pt modelId="{9CEC33A5-4BF0-45FC-9D61-AB75025615F5}">
      <dgm:prSet custT="1"/>
      <dgm:spPr/>
      <dgm:t>
        <a:bodyPr/>
        <a:lstStyle/>
        <a:p>
          <a:r>
            <a:rPr lang="en-US" sz="4000" dirty="0"/>
            <a:t>Personal or family </a:t>
          </a:r>
          <a:r>
            <a:rPr lang="en-US" sz="4000" dirty="0" err="1"/>
            <a:t>Hx</a:t>
          </a:r>
          <a:r>
            <a:rPr lang="en-US" sz="4000" dirty="0"/>
            <a:t> of ovarian, breast, tubal or peritoneal cancers</a:t>
          </a:r>
        </a:p>
      </dgm:t>
    </dgm:pt>
    <dgm:pt modelId="{6A1B5AD3-43F8-46C6-9995-024F4570C6CF}" type="parTrans" cxnId="{A90CA19A-B333-4A45-83AE-E79BFC765636}">
      <dgm:prSet/>
      <dgm:spPr/>
      <dgm:t>
        <a:bodyPr/>
        <a:lstStyle/>
        <a:p>
          <a:endParaRPr lang="en-US"/>
        </a:p>
      </dgm:t>
    </dgm:pt>
    <dgm:pt modelId="{104D08FD-7782-450D-8816-7AAC7141C692}" type="sibTrans" cxnId="{A90CA19A-B333-4A45-83AE-E79BFC765636}">
      <dgm:prSet/>
      <dgm:spPr/>
      <dgm:t>
        <a:bodyPr/>
        <a:lstStyle/>
        <a:p>
          <a:endParaRPr lang="en-US"/>
        </a:p>
      </dgm:t>
    </dgm:pt>
    <dgm:pt modelId="{DD4BA7B3-01C0-43E2-9B68-B2DB9B365754}" type="pres">
      <dgm:prSet presAssocID="{F3009A73-70AF-4BFE-9FD7-7D535EBA1A9F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62285BEA-A83D-4432-938A-4AB4143B53C4}" type="pres">
      <dgm:prSet presAssocID="{CB1DF347-0963-4015-AE7E-998B3A53B356}" presName="root" presStyleCnt="0">
        <dgm:presLayoutVars>
          <dgm:chMax/>
          <dgm:chPref val="4"/>
        </dgm:presLayoutVars>
      </dgm:prSet>
      <dgm:spPr/>
    </dgm:pt>
    <dgm:pt modelId="{1CA5EBA6-5761-4851-B3BB-04E262705993}" type="pres">
      <dgm:prSet presAssocID="{CB1DF347-0963-4015-AE7E-998B3A53B356}" presName="rootComposite" presStyleCnt="0">
        <dgm:presLayoutVars/>
      </dgm:prSet>
      <dgm:spPr/>
    </dgm:pt>
    <dgm:pt modelId="{89B7CC64-35C7-4ABE-8492-BDFFB704F3A2}" type="pres">
      <dgm:prSet presAssocID="{CB1DF347-0963-4015-AE7E-998B3A53B356}" presName="rootText" presStyleLbl="node0" presStyleIdx="0" presStyleCnt="1">
        <dgm:presLayoutVars>
          <dgm:chMax/>
          <dgm:chPref val="4"/>
        </dgm:presLayoutVars>
      </dgm:prSet>
      <dgm:spPr/>
    </dgm:pt>
    <dgm:pt modelId="{8BDBC6F1-DB5C-490B-B755-9D56CB08CB9B}" type="pres">
      <dgm:prSet presAssocID="{CB1DF347-0963-4015-AE7E-998B3A53B356}" presName="childShape" presStyleCnt="0">
        <dgm:presLayoutVars>
          <dgm:chMax val="0"/>
          <dgm:chPref val="0"/>
        </dgm:presLayoutVars>
      </dgm:prSet>
      <dgm:spPr/>
    </dgm:pt>
    <dgm:pt modelId="{1F2BCDB0-C75C-4364-A0ED-DA2642479038}" type="pres">
      <dgm:prSet presAssocID="{58E54B68-DA8A-4261-8B1A-900A5ADF124E}" presName="childComposite" presStyleCnt="0">
        <dgm:presLayoutVars>
          <dgm:chMax val="0"/>
          <dgm:chPref val="0"/>
        </dgm:presLayoutVars>
      </dgm:prSet>
      <dgm:spPr/>
    </dgm:pt>
    <dgm:pt modelId="{EF5BD5BC-744D-449B-9E6D-42482429757F}" type="pres">
      <dgm:prSet presAssocID="{58E54B68-DA8A-4261-8B1A-900A5ADF124E}" presName="Image" presStyleLbl="node1" presStyleIdx="0" presStyleCnt="3"/>
      <dgm:spPr/>
    </dgm:pt>
    <dgm:pt modelId="{D5504024-34A0-4F45-A336-CE7AD80EF31A}" type="pres">
      <dgm:prSet presAssocID="{58E54B68-DA8A-4261-8B1A-900A5ADF124E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</dgm:pt>
    <dgm:pt modelId="{5B6441A1-99B3-4B3D-A733-A03EE553B91C}" type="pres">
      <dgm:prSet presAssocID="{AF30AB2A-4AC3-4F42-93A2-A92DCB068BB2}" presName="childComposite" presStyleCnt="0">
        <dgm:presLayoutVars>
          <dgm:chMax val="0"/>
          <dgm:chPref val="0"/>
        </dgm:presLayoutVars>
      </dgm:prSet>
      <dgm:spPr/>
    </dgm:pt>
    <dgm:pt modelId="{5620A380-3BCC-4597-BC0A-242600E66631}" type="pres">
      <dgm:prSet presAssocID="{AF30AB2A-4AC3-4F42-93A2-A92DCB068BB2}" presName="Image" presStyleLbl="node1" presStyleIdx="1" presStyleCnt="3"/>
      <dgm:spPr/>
    </dgm:pt>
    <dgm:pt modelId="{F7DE4D1E-455B-47B8-83DC-0F2E9E3058D8}" type="pres">
      <dgm:prSet presAssocID="{AF30AB2A-4AC3-4F42-93A2-A92DCB068BB2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</dgm:pt>
    <dgm:pt modelId="{4B8D90BE-4DF9-4ACF-9489-E4B22E6C7CBE}" type="pres">
      <dgm:prSet presAssocID="{9CEC33A5-4BF0-45FC-9D61-AB75025615F5}" presName="childComposite" presStyleCnt="0">
        <dgm:presLayoutVars>
          <dgm:chMax val="0"/>
          <dgm:chPref val="0"/>
        </dgm:presLayoutVars>
      </dgm:prSet>
      <dgm:spPr/>
    </dgm:pt>
    <dgm:pt modelId="{CE3F0364-D668-49F3-AD09-C1A98750ED7D}" type="pres">
      <dgm:prSet presAssocID="{9CEC33A5-4BF0-45FC-9D61-AB75025615F5}" presName="Image" presStyleLbl="node1" presStyleIdx="2" presStyleCnt="3"/>
      <dgm:spPr/>
    </dgm:pt>
    <dgm:pt modelId="{5D2468C1-1F57-49C3-A187-C46D25AF545F}" type="pres">
      <dgm:prSet presAssocID="{9CEC33A5-4BF0-45FC-9D61-AB75025615F5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7F9F640F-35E9-4DA1-A633-F4B890301250}" type="presOf" srcId="{CB1DF347-0963-4015-AE7E-998B3A53B356}" destId="{89B7CC64-35C7-4ABE-8492-BDFFB704F3A2}" srcOrd="0" destOrd="0" presId="urn:microsoft.com/office/officeart/2008/layout/PictureAccentList"/>
    <dgm:cxn modelId="{088A0E1E-DFAA-4641-A7D5-21BA7597430D}" srcId="{F3009A73-70AF-4BFE-9FD7-7D535EBA1A9F}" destId="{CB1DF347-0963-4015-AE7E-998B3A53B356}" srcOrd="0" destOrd="0" parTransId="{E86E4911-AE7E-4B43-AAE8-26AA4B0B840D}" sibTransId="{C3424B8D-DCDF-4500-864C-E9DE6339726B}"/>
    <dgm:cxn modelId="{0214EB5E-9B74-44CD-BDDB-BA8F35821019}" type="presOf" srcId="{58E54B68-DA8A-4261-8B1A-900A5ADF124E}" destId="{D5504024-34A0-4F45-A336-CE7AD80EF31A}" srcOrd="0" destOrd="0" presId="urn:microsoft.com/office/officeart/2008/layout/PictureAccentList"/>
    <dgm:cxn modelId="{34A09A73-8EC5-437F-90FB-9D848E013967}" type="presOf" srcId="{F3009A73-70AF-4BFE-9FD7-7D535EBA1A9F}" destId="{DD4BA7B3-01C0-43E2-9B68-B2DB9B365754}" srcOrd="0" destOrd="0" presId="urn:microsoft.com/office/officeart/2008/layout/PictureAccentList"/>
    <dgm:cxn modelId="{A90CA19A-B333-4A45-83AE-E79BFC765636}" srcId="{CB1DF347-0963-4015-AE7E-998B3A53B356}" destId="{9CEC33A5-4BF0-45FC-9D61-AB75025615F5}" srcOrd="2" destOrd="0" parTransId="{6A1B5AD3-43F8-46C6-9995-024F4570C6CF}" sibTransId="{104D08FD-7782-450D-8816-7AAC7141C692}"/>
    <dgm:cxn modelId="{E834B9A3-AD41-4DF7-9EA5-456C792A5BEA}" srcId="{CB1DF347-0963-4015-AE7E-998B3A53B356}" destId="{AF30AB2A-4AC3-4F42-93A2-A92DCB068BB2}" srcOrd="1" destOrd="0" parTransId="{25F7267B-6C12-4457-9FDA-604F3A58F5DE}" sibTransId="{AB5B6F3E-0FE5-42FE-BDDB-65248C18CFB3}"/>
    <dgm:cxn modelId="{04D97EBA-C6E6-4661-95F7-9CA1549C8FF0}" type="presOf" srcId="{9CEC33A5-4BF0-45FC-9D61-AB75025615F5}" destId="{5D2468C1-1F57-49C3-A187-C46D25AF545F}" srcOrd="0" destOrd="0" presId="urn:microsoft.com/office/officeart/2008/layout/PictureAccentList"/>
    <dgm:cxn modelId="{C54CEDE1-6F79-440D-A023-E6F270F8A577}" type="presOf" srcId="{AF30AB2A-4AC3-4F42-93A2-A92DCB068BB2}" destId="{F7DE4D1E-455B-47B8-83DC-0F2E9E3058D8}" srcOrd="0" destOrd="0" presId="urn:microsoft.com/office/officeart/2008/layout/PictureAccentList"/>
    <dgm:cxn modelId="{39E32CEB-317F-433C-BF81-B8C2E044C907}" srcId="{CB1DF347-0963-4015-AE7E-998B3A53B356}" destId="{58E54B68-DA8A-4261-8B1A-900A5ADF124E}" srcOrd="0" destOrd="0" parTransId="{66B1118A-DD1E-47B0-AAB9-CAFF64D73AA9}" sibTransId="{28BE35EB-6AFD-4597-A186-4A34C6F6CB87}"/>
    <dgm:cxn modelId="{CAA6686C-5BF7-4890-8084-0FD1D4408975}" type="presParOf" srcId="{DD4BA7B3-01C0-43E2-9B68-B2DB9B365754}" destId="{62285BEA-A83D-4432-938A-4AB4143B53C4}" srcOrd="0" destOrd="0" presId="urn:microsoft.com/office/officeart/2008/layout/PictureAccentList"/>
    <dgm:cxn modelId="{B3C1D3F3-50FC-4BE9-9457-17A81B105EAC}" type="presParOf" srcId="{62285BEA-A83D-4432-938A-4AB4143B53C4}" destId="{1CA5EBA6-5761-4851-B3BB-04E262705993}" srcOrd="0" destOrd="0" presId="urn:microsoft.com/office/officeart/2008/layout/PictureAccentList"/>
    <dgm:cxn modelId="{3138DE93-044A-4D9C-A0D0-4D472E778235}" type="presParOf" srcId="{1CA5EBA6-5761-4851-B3BB-04E262705993}" destId="{89B7CC64-35C7-4ABE-8492-BDFFB704F3A2}" srcOrd="0" destOrd="0" presId="urn:microsoft.com/office/officeart/2008/layout/PictureAccentList"/>
    <dgm:cxn modelId="{08D58CFC-FA0F-491B-92B7-7AE987A62FEB}" type="presParOf" srcId="{62285BEA-A83D-4432-938A-4AB4143B53C4}" destId="{8BDBC6F1-DB5C-490B-B755-9D56CB08CB9B}" srcOrd="1" destOrd="0" presId="urn:microsoft.com/office/officeart/2008/layout/PictureAccentList"/>
    <dgm:cxn modelId="{E6716E25-6CEF-4DFA-B25E-3AE7C40D1C08}" type="presParOf" srcId="{8BDBC6F1-DB5C-490B-B755-9D56CB08CB9B}" destId="{1F2BCDB0-C75C-4364-A0ED-DA2642479038}" srcOrd="0" destOrd="0" presId="urn:microsoft.com/office/officeart/2008/layout/PictureAccentList"/>
    <dgm:cxn modelId="{DBCB5FC4-A00C-4885-A658-9368CBA0D5A6}" type="presParOf" srcId="{1F2BCDB0-C75C-4364-A0ED-DA2642479038}" destId="{EF5BD5BC-744D-449B-9E6D-42482429757F}" srcOrd="0" destOrd="0" presId="urn:microsoft.com/office/officeart/2008/layout/PictureAccentList"/>
    <dgm:cxn modelId="{FA6C3C5B-055F-4D46-A1B3-9EA32F8C930E}" type="presParOf" srcId="{1F2BCDB0-C75C-4364-A0ED-DA2642479038}" destId="{D5504024-34A0-4F45-A336-CE7AD80EF31A}" srcOrd="1" destOrd="0" presId="urn:microsoft.com/office/officeart/2008/layout/PictureAccentList"/>
    <dgm:cxn modelId="{54550668-5D11-4B61-95FF-4178746A2462}" type="presParOf" srcId="{8BDBC6F1-DB5C-490B-B755-9D56CB08CB9B}" destId="{5B6441A1-99B3-4B3D-A733-A03EE553B91C}" srcOrd="1" destOrd="0" presId="urn:microsoft.com/office/officeart/2008/layout/PictureAccentList"/>
    <dgm:cxn modelId="{1F9E7D2D-910A-48EE-B8F6-A64CBCF58E81}" type="presParOf" srcId="{5B6441A1-99B3-4B3D-A733-A03EE553B91C}" destId="{5620A380-3BCC-4597-BC0A-242600E66631}" srcOrd="0" destOrd="0" presId="urn:microsoft.com/office/officeart/2008/layout/PictureAccentList"/>
    <dgm:cxn modelId="{AF0D7F5D-258C-4CBE-8A12-CC1D4D748E29}" type="presParOf" srcId="{5B6441A1-99B3-4B3D-A733-A03EE553B91C}" destId="{F7DE4D1E-455B-47B8-83DC-0F2E9E3058D8}" srcOrd="1" destOrd="0" presId="urn:microsoft.com/office/officeart/2008/layout/PictureAccentList"/>
    <dgm:cxn modelId="{16BC22F1-4217-432C-B09A-5017F44F38A0}" type="presParOf" srcId="{8BDBC6F1-DB5C-490B-B755-9D56CB08CB9B}" destId="{4B8D90BE-4DF9-4ACF-9489-E4B22E6C7CBE}" srcOrd="2" destOrd="0" presId="urn:microsoft.com/office/officeart/2008/layout/PictureAccentList"/>
    <dgm:cxn modelId="{9532F42B-CA91-446E-9F70-9C1A6C6A5ECF}" type="presParOf" srcId="{4B8D90BE-4DF9-4ACF-9489-E4B22E6C7CBE}" destId="{CE3F0364-D668-49F3-AD09-C1A98750ED7D}" srcOrd="0" destOrd="0" presId="urn:microsoft.com/office/officeart/2008/layout/PictureAccentList"/>
    <dgm:cxn modelId="{8AD723E8-AF72-4898-A123-8B02E2AF1A6A}" type="presParOf" srcId="{4B8D90BE-4DF9-4ACF-9489-E4B22E6C7CBE}" destId="{5D2468C1-1F57-49C3-A187-C46D25AF545F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C5A22B4-2382-478F-B5F7-DAB35887D7C9}" type="doc">
      <dgm:prSet loTypeId="urn:microsoft.com/office/officeart/2008/layout/PictureAccent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196DDF-2903-463D-8C39-55359BBC8A45}">
      <dgm:prSet phldrT="[Text]" custT="1"/>
      <dgm:spPr/>
      <dgm:t>
        <a:bodyPr/>
        <a:lstStyle/>
        <a:p>
          <a:r>
            <a:rPr lang="en-US" sz="4000" b="1" dirty="0"/>
            <a:t>No recommended screening method for the general population </a:t>
          </a:r>
        </a:p>
      </dgm:t>
    </dgm:pt>
    <dgm:pt modelId="{D1C0723D-88FA-46CD-BF37-195D3530B5EB}" type="parTrans" cxnId="{57443E56-97C9-4338-9CEE-C1BAD40D8272}">
      <dgm:prSet/>
      <dgm:spPr/>
      <dgm:t>
        <a:bodyPr/>
        <a:lstStyle/>
        <a:p>
          <a:endParaRPr lang="en-US"/>
        </a:p>
      </dgm:t>
    </dgm:pt>
    <dgm:pt modelId="{83A71BBC-931B-4519-9E43-FCC72438C8F9}" type="sibTrans" cxnId="{57443E56-97C9-4338-9CEE-C1BAD40D8272}">
      <dgm:prSet/>
      <dgm:spPr/>
      <dgm:t>
        <a:bodyPr/>
        <a:lstStyle/>
        <a:p>
          <a:endParaRPr lang="en-US"/>
        </a:p>
      </dgm:t>
    </dgm:pt>
    <dgm:pt modelId="{82036ABF-248F-4B71-839A-6B9D441C9578}" type="pres">
      <dgm:prSet presAssocID="{DC5A22B4-2382-478F-B5F7-DAB35887D7C9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44BD4A3C-BB23-4E66-940C-444F79F0C9AD}" type="pres">
      <dgm:prSet presAssocID="{C8196DDF-2903-463D-8C39-55359BBC8A45}" presName="root" presStyleCnt="0">
        <dgm:presLayoutVars>
          <dgm:chMax/>
          <dgm:chPref val="4"/>
        </dgm:presLayoutVars>
      </dgm:prSet>
      <dgm:spPr/>
    </dgm:pt>
    <dgm:pt modelId="{6F691659-2850-4054-904C-63E168CF728C}" type="pres">
      <dgm:prSet presAssocID="{C8196DDF-2903-463D-8C39-55359BBC8A45}" presName="rootComposite" presStyleCnt="0">
        <dgm:presLayoutVars/>
      </dgm:prSet>
      <dgm:spPr/>
    </dgm:pt>
    <dgm:pt modelId="{B58D6A0F-957C-4ACD-9CA5-1BDD7BAE3194}" type="pres">
      <dgm:prSet presAssocID="{C8196DDF-2903-463D-8C39-55359BBC8A45}" presName="rootText" presStyleLbl="node0" presStyleIdx="0" presStyleCnt="1" custLinFactY="-28152" custLinFactNeighborY="-100000">
        <dgm:presLayoutVars>
          <dgm:chMax/>
          <dgm:chPref val="4"/>
        </dgm:presLayoutVars>
      </dgm:prSet>
      <dgm:spPr/>
    </dgm:pt>
    <dgm:pt modelId="{81AE3FCD-4B70-428A-8BF0-C2A7C494C877}" type="pres">
      <dgm:prSet presAssocID="{C8196DDF-2903-463D-8C39-55359BBC8A45}" presName="childShape" presStyleCnt="0">
        <dgm:presLayoutVars>
          <dgm:chMax val="0"/>
          <dgm:chPref val="0"/>
        </dgm:presLayoutVars>
      </dgm:prSet>
      <dgm:spPr/>
    </dgm:pt>
  </dgm:ptLst>
  <dgm:cxnLst>
    <dgm:cxn modelId="{A928950B-61EE-4DF2-BED3-C6E00E95CBB2}" type="presOf" srcId="{C8196DDF-2903-463D-8C39-55359BBC8A45}" destId="{B58D6A0F-957C-4ACD-9CA5-1BDD7BAE3194}" srcOrd="0" destOrd="0" presId="urn:microsoft.com/office/officeart/2008/layout/PictureAccentList"/>
    <dgm:cxn modelId="{57443E56-97C9-4338-9CEE-C1BAD40D8272}" srcId="{DC5A22B4-2382-478F-B5F7-DAB35887D7C9}" destId="{C8196DDF-2903-463D-8C39-55359BBC8A45}" srcOrd="0" destOrd="0" parTransId="{D1C0723D-88FA-46CD-BF37-195D3530B5EB}" sibTransId="{83A71BBC-931B-4519-9E43-FCC72438C8F9}"/>
    <dgm:cxn modelId="{5C497D89-A6DF-43EB-9BDD-3F69948BC253}" type="presOf" srcId="{DC5A22B4-2382-478F-B5F7-DAB35887D7C9}" destId="{82036ABF-248F-4B71-839A-6B9D441C9578}" srcOrd="0" destOrd="0" presId="urn:microsoft.com/office/officeart/2008/layout/PictureAccentList"/>
    <dgm:cxn modelId="{A57729A2-A5AC-4907-B01B-1E10BD1C544C}" type="presParOf" srcId="{82036ABF-248F-4B71-839A-6B9D441C9578}" destId="{44BD4A3C-BB23-4E66-940C-444F79F0C9AD}" srcOrd="0" destOrd="0" presId="urn:microsoft.com/office/officeart/2008/layout/PictureAccentList"/>
    <dgm:cxn modelId="{4063BA62-72C7-4A77-8B1E-EB5BDEF544AF}" type="presParOf" srcId="{44BD4A3C-BB23-4E66-940C-444F79F0C9AD}" destId="{6F691659-2850-4054-904C-63E168CF728C}" srcOrd="0" destOrd="0" presId="urn:microsoft.com/office/officeart/2008/layout/PictureAccentList"/>
    <dgm:cxn modelId="{98D4A219-150E-4A6D-A43C-2364305D3931}" type="presParOf" srcId="{6F691659-2850-4054-904C-63E168CF728C}" destId="{B58D6A0F-957C-4ACD-9CA5-1BDD7BAE3194}" srcOrd="0" destOrd="0" presId="urn:microsoft.com/office/officeart/2008/layout/PictureAccentList"/>
    <dgm:cxn modelId="{76C4E2D6-5D75-4EC0-9345-1FA4D5A65540}" type="presParOf" srcId="{44BD4A3C-BB23-4E66-940C-444F79F0C9AD}" destId="{81AE3FCD-4B70-428A-8BF0-C2A7C494C87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4A6951D-444A-401A-B814-71457E4B6AE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210010-348C-4709-8975-588C6EC1BDF8}">
      <dgm:prSet phldrT="[Text]" custT="1"/>
      <dgm:spPr/>
      <dgm:t>
        <a:bodyPr/>
        <a:lstStyle/>
        <a:p>
          <a:r>
            <a:rPr lang="en-US" sz="4800" dirty="0"/>
            <a:t>Pathways for Etiology </a:t>
          </a:r>
        </a:p>
      </dgm:t>
    </dgm:pt>
    <dgm:pt modelId="{6C244B3B-84EF-4899-B8AD-3F6C439C9462}" type="parTrans" cxnId="{69C7BEC3-4468-475A-9FA3-1AEDD8C13E0C}">
      <dgm:prSet/>
      <dgm:spPr/>
      <dgm:t>
        <a:bodyPr/>
        <a:lstStyle/>
        <a:p>
          <a:endParaRPr lang="en-US"/>
        </a:p>
      </dgm:t>
    </dgm:pt>
    <dgm:pt modelId="{A1C6CB40-05F1-4E86-8D54-2F9CECC6BD08}" type="sibTrans" cxnId="{69C7BEC3-4468-475A-9FA3-1AEDD8C13E0C}">
      <dgm:prSet/>
      <dgm:spPr/>
      <dgm:t>
        <a:bodyPr/>
        <a:lstStyle/>
        <a:p>
          <a:endParaRPr lang="en-US"/>
        </a:p>
      </dgm:t>
    </dgm:pt>
    <dgm:pt modelId="{9C69F03B-93A2-4EDA-A07B-D28BEE39714F}">
      <dgm:prSet phldrT="[Text]" custT="1"/>
      <dgm:spPr/>
      <dgm:t>
        <a:bodyPr/>
        <a:lstStyle/>
        <a:p>
          <a:r>
            <a:rPr lang="en-US" sz="4400" dirty="0"/>
            <a:t>Chronic High-risk HPV Infection </a:t>
          </a:r>
        </a:p>
      </dgm:t>
    </dgm:pt>
    <dgm:pt modelId="{A10FE2A2-42CF-40E5-B85A-110B41956D7F}" type="parTrans" cxnId="{F40B2474-BE1D-461F-8428-E49C2139A3D0}">
      <dgm:prSet/>
      <dgm:spPr/>
      <dgm:t>
        <a:bodyPr/>
        <a:lstStyle/>
        <a:p>
          <a:endParaRPr lang="en-US"/>
        </a:p>
      </dgm:t>
    </dgm:pt>
    <dgm:pt modelId="{E232FEE5-E2B2-47EC-A8DB-04EEAF28E91B}" type="sibTrans" cxnId="{F40B2474-BE1D-461F-8428-E49C2139A3D0}">
      <dgm:prSet/>
      <dgm:spPr/>
      <dgm:t>
        <a:bodyPr/>
        <a:lstStyle/>
        <a:p>
          <a:endParaRPr lang="en-US"/>
        </a:p>
      </dgm:t>
    </dgm:pt>
    <dgm:pt modelId="{8D9BCAF6-8551-44DE-A17D-59C21B904384}">
      <dgm:prSet phldrT="[Text]" custT="1"/>
      <dgm:spPr/>
      <dgm:t>
        <a:bodyPr/>
        <a:lstStyle/>
        <a:p>
          <a:r>
            <a:rPr lang="en-US" sz="4800" dirty="0"/>
            <a:t>Non-HPV Associated  </a:t>
          </a:r>
        </a:p>
      </dgm:t>
    </dgm:pt>
    <dgm:pt modelId="{CB3247F5-CBC3-461F-8625-1C227D9EBE76}" type="parTrans" cxnId="{C5729612-8E23-4380-952B-E2CB9DE8C830}">
      <dgm:prSet/>
      <dgm:spPr/>
      <dgm:t>
        <a:bodyPr/>
        <a:lstStyle/>
        <a:p>
          <a:endParaRPr lang="en-US"/>
        </a:p>
      </dgm:t>
    </dgm:pt>
    <dgm:pt modelId="{B65C7735-AE91-48EC-B5BF-F493788A16B9}" type="sibTrans" cxnId="{C5729612-8E23-4380-952B-E2CB9DE8C830}">
      <dgm:prSet/>
      <dgm:spPr/>
      <dgm:t>
        <a:bodyPr/>
        <a:lstStyle/>
        <a:p>
          <a:endParaRPr lang="en-US"/>
        </a:p>
      </dgm:t>
    </dgm:pt>
    <dgm:pt modelId="{7DFBC57A-8A61-4EF5-BA1E-BAA8916F5537}" type="pres">
      <dgm:prSet presAssocID="{84A6951D-444A-401A-B814-71457E4B6AE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A4290C7-473B-4D66-AEF9-36358936C2C6}" type="pres">
      <dgm:prSet presAssocID="{D9210010-348C-4709-8975-588C6EC1BDF8}" presName="hierRoot1" presStyleCnt="0">
        <dgm:presLayoutVars>
          <dgm:hierBranch val="init"/>
        </dgm:presLayoutVars>
      </dgm:prSet>
      <dgm:spPr/>
    </dgm:pt>
    <dgm:pt modelId="{BB79DF11-C7E3-438D-8FC7-F7AD24A3C5C2}" type="pres">
      <dgm:prSet presAssocID="{D9210010-348C-4709-8975-588C6EC1BDF8}" presName="rootComposite1" presStyleCnt="0"/>
      <dgm:spPr/>
    </dgm:pt>
    <dgm:pt modelId="{D8966865-263E-4CD2-A7EA-436E9E94E12E}" type="pres">
      <dgm:prSet presAssocID="{D9210010-348C-4709-8975-588C6EC1BDF8}" presName="rootText1" presStyleLbl="node0" presStyleIdx="0" presStyleCnt="1" custScaleX="177948">
        <dgm:presLayoutVars>
          <dgm:chPref val="3"/>
        </dgm:presLayoutVars>
      </dgm:prSet>
      <dgm:spPr/>
    </dgm:pt>
    <dgm:pt modelId="{D1185417-4994-4D40-833D-47BDE671B4A1}" type="pres">
      <dgm:prSet presAssocID="{D9210010-348C-4709-8975-588C6EC1BDF8}" presName="rootConnector1" presStyleLbl="node1" presStyleIdx="0" presStyleCnt="0"/>
      <dgm:spPr/>
    </dgm:pt>
    <dgm:pt modelId="{3DC8314C-BB9D-47AF-86D0-B6DD27F32BF7}" type="pres">
      <dgm:prSet presAssocID="{D9210010-348C-4709-8975-588C6EC1BDF8}" presName="hierChild2" presStyleCnt="0"/>
      <dgm:spPr/>
    </dgm:pt>
    <dgm:pt modelId="{D40608AD-4C6E-4567-8BB6-BF54F952A4F6}" type="pres">
      <dgm:prSet presAssocID="{A10FE2A2-42CF-40E5-B85A-110B41956D7F}" presName="Name37" presStyleLbl="parChTrans1D2" presStyleIdx="0" presStyleCnt="2"/>
      <dgm:spPr/>
    </dgm:pt>
    <dgm:pt modelId="{9C9276CA-D26F-4E19-9EA8-AAA88574D79F}" type="pres">
      <dgm:prSet presAssocID="{9C69F03B-93A2-4EDA-A07B-D28BEE39714F}" presName="hierRoot2" presStyleCnt="0">
        <dgm:presLayoutVars>
          <dgm:hierBranch val="init"/>
        </dgm:presLayoutVars>
      </dgm:prSet>
      <dgm:spPr/>
    </dgm:pt>
    <dgm:pt modelId="{350477DD-1D2E-41C8-AA9E-A7C1C46D9E02}" type="pres">
      <dgm:prSet presAssocID="{9C69F03B-93A2-4EDA-A07B-D28BEE39714F}" presName="rootComposite" presStyleCnt="0"/>
      <dgm:spPr/>
    </dgm:pt>
    <dgm:pt modelId="{F6E1E615-6F63-40E8-B473-10B36BF415F4}" type="pres">
      <dgm:prSet presAssocID="{9C69F03B-93A2-4EDA-A07B-D28BEE39714F}" presName="rootText" presStyleLbl="node2" presStyleIdx="0" presStyleCnt="2" custScaleX="137302">
        <dgm:presLayoutVars>
          <dgm:chPref val="3"/>
        </dgm:presLayoutVars>
      </dgm:prSet>
      <dgm:spPr/>
    </dgm:pt>
    <dgm:pt modelId="{F7B20DDB-BA54-4F9C-BD8A-A35FF467B40C}" type="pres">
      <dgm:prSet presAssocID="{9C69F03B-93A2-4EDA-A07B-D28BEE39714F}" presName="rootConnector" presStyleLbl="node2" presStyleIdx="0" presStyleCnt="2"/>
      <dgm:spPr/>
    </dgm:pt>
    <dgm:pt modelId="{623498E4-464F-4BA8-9642-07D05F31A980}" type="pres">
      <dgm:prSet presAssocID="{9C69F03B-93A2-4EDA-A07B-D28BEE39714F}" presName="hierChild4" presStyleCnt="0"/>
      <dgm:spPr/>
    </dgm:pt>
    <dgm:pt modelId="{5EEFBA43-C763-43AF-BD97-4E23704E90B4}" type="pres">
      <dgm:prSet presAssocID="{9C69F03B-93A2-4EDA-A07B-D28BEE39714F}" presName="hierChild5" presStyleCnt="0"/>
      <dgm:spPr/>
    </dgm:pt>
    <dgm:pt modelId="{5442A569-EADC-4989-BF9B-9E6F08BD3A49}" type="pres">
      <dgm:prSet presAssocID="{CB3247F5-CBC3-461F-8625-1C227D9EBE76}" presName="Name37" presStyleLbl="parChTrans1D2" presStyleIdx="1" presStyleCnt="2"/>
      <dgm:spPr/>
    </dgm:pt>
    <dgm:pt modelId="{AD06AF10-A8A1-4BCB-81D7-783C9774A9D1}" type="pres">
      <dgm:prSet presAssocID="{8D9BCAF6-8551-44DE-A17D-59C21B904384}" presName="hierRoot2" presStyleCnt="0">
        <dgm:presLayoutVars>
          <dgm:hierBranch val="init"/>
        </dgm:presLayoutVars>
      </dgm:prSet>
      <dgm:spPr/>
    </dgm:pt>
    <dgm:pt modelId="{FA3E7D12-4F12-4CBB-B973-9F9CFA6B1AA2}" type="pres">
      <dgm:prSet presAssocID="{8D9BCAF6-8551-44DE-A17D-59C21B904384}" presName="rootComposite" presStyleCnt="0"/>
      <dgm:spPr/>
    </dgm:pt>
    <dgm:pt modelId="{26170F93-EDEA-43B0-B7B4-5B549439C302}" type="pres">
      <dgm:prSet presAssocID="{8D9BCAF6-8551-44DE-A17D-59C21B904384}" presName="rootText" presStyleLbl="node2" presStyleIdx="1" presStyleCnt="2" custScaleX="121410">
        <dgm:presLayoutVars>
          <dgm:chPref val="3"/>
        </dgm:presLayoutVars>
      </dgm:prSet>
      <dgm:spPr/>
    </dgm:pt>
    <dgm:pt modelId="{F5F87C87-3819-4FDF-BF36-B9B0896AC4FA}" type="pres">
      <dgm:prSet presAssocID="{8D9BCAF6-8551-44DE-A17D-59C21B904384}" presName="rootConnector" presStyleLbl="node2" presStyleIdx="1" presStyleCnt="2"/>
      <dgm:spPr/>
    </dgm:pt>
    <dgm:pt modelId="{C556C195-CBE2-4BA6-A2C5-A1ACADDAEC3D}" type="pres">
      <dgm:prSet presAssocID="{8D9BCAF6-8551-44DE-A17D-59C21B904384}" presName="hierChild4" presStyleCnt="0"/>
      <dgm:spPr/>
    </dgm:pt>
    <dgm:pt modelId="{695F5BBA-13E5-4AA9-9A35-00BFF7A7E255}" type="pres">
      <dgm:prSet presAssocID="{8D9BCAF6-8551-44DE-A17D-59C21B904384}" presName="hierChild5" presStyleCnt="0"/>
      <dgm:spPr/>
    </dgm:pt>
    <dgm:pt modelId="{DD221017-E6F7-421A-8D8C-D7983E891FEB}" type="pres">
      <dgm:prSet presAssocID="{D9210010-348C-4709-8975-588C6EC1BDF8}" presName="hierChild3" presStyleCnt="0"/>
      <dgm:spPr/>
    </dgm:pt>
  </dgm:ptLst>
  <dgm:cxnLst>
    <dgm:cxn modelId="{7E238C01-4181-43F5-904E-D32605693491}" type="presOf" srcId="{84A6951D-444A-401A-B814-71457E4B6AE2}" destId="{7DFBC57A-8A61-4EF5-BA1E-BAA8916F5537}" srcOrd="0" destOrd="0" presId="urn:microsoft.com/office/officeart/2005/8/layout/orgChart1"/>
    <dgm:cxn modelId="{A3FED80B-C310-45B5-B256-B972BD01B5BC}" type="presOf" srcId="{8D9BCAF6-8551-44DE-A17D-59C21B904384}" destId="{26170F93-EDEA-43B0-B7B4-5B549439C302}" srcOrd="0" destOrd="0" presId="urn:microsoft.com/office/officeart/2005/8/layout/orgChart1"/>
    <dgm:cxn modelId="{C5729612-8E23-4380-952B-E2CB9DE8C830}" srcId="{D9210010-348C-4709-8975-588C6EC1BDF8}" destId="{8D9BCAF6-8551-44DE-A17D-59C21B904384}" srcOrd="1" destOrd="0" parTransId="{CB3247F5-CBC3-461F-8625-1C227D9EBE76}" sibTransId="{B65C7735-AE91-48EC-B5BF-F493788A16B9}"/>
    <dgm:cxn modelId="{EE12F124-DDBE-49A7-9CAC-34C570C912F1}" type="presOf" srcId="{9C69F03B-93A2-4EDA-A07B-D28BEE39714F}" destId="{F6E1E615-6F63-40E8-B473-10B36BF415F4}" srcOrd="0" destOrd="0" presId="urn:microsoft.com/office/officeart/2005/8/layout/orgChart1"/>
    <dgm:cxn modelId="{F40B2474-BE1D-461F-8428-E49C2139A3D0}" srcId="{D9210010-348C-4709-8975-588C6EC1BDF8}" destId="{9C69F03B-93A2-4EDA-A07B-D28BEE39714F}" srcOrd="0" destOrd="0" parTransId="{A10FE2A2-42CF-40E5-B85A-110B41956D7F}" sibTransId="{E232FEE5-E2B2-47EC-A8DB-04EEAF28E91B}"/>
    <dgm:cxn modelId="{FE08C07F-9DFB-4DF1-BA9D-9DB4682B0929}" type="presOf" srcId="{9C69F03B-93A2-4EDA-A07B-D28BEE39714F}" destId="{F7B20DDB-BA54-4F9C-BD8A-A35FF467B40C}" srcOrd="1" destOrd="0" presId="urn:microsoft.com/office/officeart/2005/8/layout/orgChart1"/>
    <dgm:cxn modelId="{9973908A-4989-43DE-92D3-015D25BF6078}" type="presOf" srcId="{8D9BCAF6-8551-44DE-A17D-59C21B904384}" destId="{F5F87C87-3819-4FDF-BF36-B9B0896AC4FA}" srcOrd="1" destOrd="0" presId="urn:microsoft.com/office/officeart/2005/8/layout/orgChart1"/>
    <dgm:cxn modelId="{B2D9E298-BA6E-4348-ACD4-A03DA3DF3CE9}" type="presOf" srcId="{D9210010-348C-4709-8975-588C6EC1BDF8}" destId="{D8966865-263E-4CD2-A7EA-436E9E94E12E}" srcOrd="0" destOrd="0" presId="urn:microsoft.com/office/officeart/2005/8/layout/orgChart1"/>
    <dgm:cxn modelId="{C394CDA2-BFA9-429B-A0D5-399841020BFB}" type="presOf" srcId="{A10FE2A2-42CF-40E5-B85A-110B41956D7F}" destId="{D40608AD-4C6E-4567-8BB6-BF54F952A4F6}" srcOrd="0" destOrd="0" presId="urn:microsoft.com/office/officeart/2005/8/layout/orgChart1"/>
    <dgm:cxn modelId="{0F1190AE-0AEE-4673-9F0A-F24F72C02B3C}" type="presOf" srcId="{D9210010-348C-4709-8975-588C6EC1BDF8}" destId="{D1185417-4994-4D40-833D-47BDE671B4A1}" srcOrd="1" destOrd="0" presId="urn:microsoft.com/office/officeart/2005/8/layout/orgChart1"/>
    <dgm:cxn modelId="{B41A06BF-AD1E-4EFF-A805-272786618396}" type="presOf" srcId="{CB3247F5-CBC3-461F-8625-1C227D9EBE76}" destId="{5442A569-EADC-4989-BF9B-9E6F08BD3A49}" srcOrd="0" destOrd="0" presId="urn:microsoft.com/office/officeart/2005/8/layout/orgChart1"/>
    <dgm:cxn modelId="{69C7BEC3-4468-475A-9FA3-1AEDD8C13E0C}" srcId="{84A6951D-444A-401A-B814-71457E4B6AE2}" destId="{D9210010-348C-4709-8975-588C6EC1BDF8}" srcOrd="0" destOrd="0" parTransId="{6C244B3B-84EF-4899-B8AD-3F6C439C9462}" sibTransId="{A1C6CB40-05F1-4E86-8D54-2F9CECC6BD08}"/>
    <dgm:cxn modelId="{BE160F36-6FC6-481F-9FF3-EBE9A9CE8EFE}" type="presParOf" srcId="{7DFBC57A-8A61-4EF5-BA1E-BAA8916F5537}" destId="{FA4290C7-473B-4D66-AEF9-36358936C2C6}" srcOrd="0" destOrd="0" presId="urn:microsoft.com/office/officeart/2005/8/layout/orgChart1"/>
    <dgm:cxn modelId="{80DA1E6E-37F1-4A56-9950-8F451022B86E}" type="presParOf" srcId="{FA4290C7-473B-4D66-AEF9-36358936C2C6}" destId="{BB79DF11-C7E3-438D-8FC7-F7AD24A3C5C2}" srcOrd="0" destOrd="0" presId="urn:microsoft.com/office/officeart/2005/8/layout/orgChart1"/>
    <dgm:cxn modelId="{12DE82F0-3FFC-49CE-B399-EB6330D8CF17}" type="presParOf" srcId="{BB79DF11-C7E3-438D-8FC7-F7AD24A3C5C2}" destId="{D8966865-263E-4CD2-A7EA-436E9E94E12E}" srcOrd="0" destOrd="0" presId="urn:microsoft.com/office/officeart/2005/8/layout/orgChart1"/>
    <dgm:cxn modelId="{3B565D29-06D1-4FAF-AEEB-95AC380EE45C}" type="presParOf" srcId="{BB79DF11-C7E3-438D-8FC7-F7AD24A3C5C2}" destId="{D1185417-4994-4D40-833D-47BDE671B4A1}" srcOrd="1" destOrd="0" presId="urn:microsoft.com/office/officeart/2005/8/layout/orgChart1"/>
    <dgm:cxn modelId="{56867D25-53C0-4E03-8984-793640336956}" type="presParOf" srcId="{FA4290C7-473B-4D66-AEF9-36358936C2C6}" destId="{3DC8314C-BB9D-47AF-86D0-B6DD27F32BF7}" srcOrd="1" destOrd="0" presId="urn:microsoft.com/office/officeart/2005/8/layout/orgChart1"/>
    <dgm:cxn modelId="{2D74588F-E4C0-4337-92B9-629C582D1A5F}" type="presParOf" srcId="{3DC8314C-BB9D-47AF-86D0-B6DD27F32BF7}" destId="{D40608AD-4C6E-4567-8BB6-BF54F952A4F6}" srcOrd="0" destOrd="0" presId="urn:microsoft.com/office/officeart/2005/8/layout/orgChart1"/>
    <dgm:cxn modelId="{921BB19F-9F31-4BAF-8BB8-8E200DBC4BC2}" type="presParOf" srcId="{3DC8314C-BB9D-47AF-86D0-B6DD27F32BF7}" destId="{9C9276CA-D26F-4E19-9EA8-AAA88574D79F}" srcOrd="1" destOrd="0" presId="urn:microsoft.com/office/officeart/2005/8/layout/orgChart1"/>
    <dgm:cxn modelId="{D136C9DF-24C8-48C7-AE31-CEC451CAB8C1}" type="presParOf" srcId="{9C9276CA-D26F-4E19-9EA8-AAA88574D79F}" destId="{350477DD-1D2E-41C8-AA9E-A7C1C46D9E02}" srcOrd="0" destOrd="0" presId="urn:microsoft.com/office/officeart/2005/8/layout/orgChart1"/>
    <dgm:cxn modelId="{0FA9F059-DE69-4131-A9C0-4C08AB68D5F7}" type="presParOf" srcId="{350477DD-1D2E-41C8-AA9E-A7C1C46D9E02}" destId="{F6E1E615-6F63-40E8-B473-10B36BF415F4}" srcOrd="0" destOrd="0" presId="urn:microsoft.com/office/officeart/2005/8/layout/orgChart1"/>
    <dgm:cxn modelId="{52DADA0C-D2AB-4484-8FF0-B512E5BC4B62}" type="presParOf" srcId="{350477DD-1D2E-41C8-AA9E-A7C1C46D9E02}" destId="{F7B20DDB-BA54-4F9C-BD8A-A35FF467B40C}" srcOrd="1" destOrd="0" presId="urn:microsoft.com/office/officeart/2005/8/layout/orgChart1"/>
    <dgm:cxn modelId="{0FE165DB-F74F-481F-B2A8-6DAABDAC1416}" type="presParOf" srcId="{9C9276CA-D26F-4E19-9EA8-AAA88574D79F}" destId="{623498E4-464F-4BA8-9642-07D05F31A980}" srcOrd="1" destOrd="0" presId="urn:microsoft.com/office/officeart/2005/8/layout/orgChart1"/>
    <dgm:cxn modelId="{1EB04ACD-B79E-42C8-A5C7-FB5C0506907C}" type="presParOf" srcId="{9C9276CA-D26F-4E19-9EA8-AAA88574D79F}" destId="{5EEFBA43-C763-43AF-BD97-4E23704E90B4}" srcOrd="2" destOrd="0" presId="urn:microsoft.com/office/officeart/2005/8/layout/orgChart1"/>
    <dgm:cxn modelId="{C4EB86FE-DCCB-4C0E-BBC3-F587EEB3B991}" type="presParOf" srcId="{3DC8314C-BB9D-47AF-86D0-B6DD27F32BF7}" destId="{5442A569-EADC-4989-BF9B-9E6F08BD3A49}" srcOrd="2" destOrd="0" presId="urn:microsoft.com/office/officeart/2005/8/layout/orgChart1"/>
    <dgm:cxn modelId="{78319402-6313-4245-9A6E-3F64836DC42D}" type="presParOf" srcId="{3DC8314C-BB9D-47AF-86D0-B6DD27F32BF7}" destId="{AD06AF10-A8A1-4BCB-81D7-783C9774A9D1}" srcOrd="3" destOrd="0" presId="urn:microsoft.com/office/officeart/2005/8/layout/orgChart1"/>
    <dgm:cxn modelId="{3A499538-968E-4B9D-BA51-00DF6F19D593}" type="presParOf" srcId="{AD06AF10-A8A1-4BCB-81D7-783C9774A9D1}" destId="{FA3E7D12-4F12-4CBB-B973-9F9CFA6B1AA2}" srcOrd="0" destOrd="0" presId="urn:microsoft.com/office/officeart/2005/8/layout/orgChart1"/>
    <dgm:cxn modelId="{0DC7AE1D-E1F4-4C53-BD9E-BC07BF5B7940}" type="presParOf" srcId="{FA3E7D12-4F12-4CBB-B973-9F9CFA6B1AA2}" destId="{26170F93-EDEA-43B0-B7B4-5B549439C302}" srcOrd="0" destOrd="0" presId="urn:microsoft.com/office/officeart/2005/8/layout/orgChart1"/>
    <dgm:cxn modelId="{3C939B11-C59F-4D6D-A949-3DAD8452C994}" type="presParOf" srcId="{FA3E7D12-4F12-4CBB-B973-9F9CFA6B1AA2}" destId="{F5F87C87-3819-4FDF-BF36-B9B0896AC4FA}" srcOrd="1" destOrd="0" presId="urn:microsoft.com/office/officeart/2005/8/layout/orgChart1"/>
    <dgm:cxn modelId="{DC01C6C2-2751-4472-BDAF-BA287E926245}" type="presParOf" srcId="{AD06AF10-A8A1-4BCB-81D7-783C9774A9D1}" destId="{C556C195-CBE2-4BA6-A2C5-A1ACADDAEC3D}" srcOrd="1" destOrd="0" presId="urn:microsoft.com/office/officeart/2005/8/layout/orgChart1"/>
    <dgm:cxn modelId="{C69DB54C-80A8-463D-8DBF-EA44BF6B8AC9}" type="presParOf" srcId="{AD06AF10-A8A1-4BCB-81D7-783C9774A9D1}" destId="{695F5BBA-13E5-4AA9-9A35-00BFF7A7E255}" srcOrd="2" destOrd="0" presId="urn:microsoft.com/office/officeart/2005/8/layout/orgChart1"/>
    <dgm:cxn modelId="{9A0186C0-0167-4E62-816F-BC76F987D801}" type="presParOf" srcId="{FA4290C7-473B-4D66-AEF9-36358936C2C6}" destId="{DD221017-E6F7-421A-8D8C-D7983E891FE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4D41FC-4472-42DD-A42B-B345075A0062}">
      <dsp:nvSpPr>
        <dsp:cNvPr id="0" name=""/>
        <dsp:cNvSpPr/>
      </dsp:nvSpPr>
      <dsp:spPr>
        <a:xfrm>
          <a:off x="5257800" y="1937440"/>
          <a:ext cx="4117941" cy="4764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228"/>
              </a:lnTo>
              <a:lnTo>
                <a:pt x="4117941" y="238228"/>
              </a:lnTo>
              <a:lnTo>
                <a:pt x="4117941" y="47645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C579D7-1818-49DF-AD19-3BD9F6A1088D}">
      <dsp:nvSpPr>
        <dsp:cNvPr id="0" name=""/>
        <dsp:cNvSpPr/>
      </dsp:nvSpPr>
      <dsp:spPr>
        <a:xfrm>
          <a:off x="5257800" y="1937440"/>
          <a:ext cx="1372647" cy="4764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228"/>
              </a:lnTo>
              <a:lnTo>
                <a:pt x="1372647" y="238228"/>
              </a:lnTo>
              <a:lnTo>
                <a:pt x="1372647" y="47645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B08AC1-2563-45AB-8F5E-48769B2BC401}">
      <dsp:nvSpPr>
        <dsp:cNvPr id="0" name=""/>
        <dsp:cNvSpPr/>
      </dsp:nvSpPr>
      <dsp:spPr>
        <a:xfrm>
          <a:off x="3885152" y="1937440"/>
          <a:ext cx="1372647" cy="476456"/>
        </a:xfrm>
        <a:custGeom>
          <a:avLst/>
          <a:gdLst/>
          <a:ahLst/>
          <a:cxnLst/>
          <a:rect l="0" t="0" r="0" b="0"/>
          <a:pathLst>
            <a:path>
              <a:moveTo>
                <a:pt x="1372647" y="0"/>
              </a:moveTo>
              <a:lnTo>
                <a:pt x="1372647" y="238228"/>
              </a:lnTo>
              <a:lnTo>
                <a:pt x="0" y="238228"/>
              </a:lnTo>
              <a:lnTo>
                <a:pt x="0" y="47645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856F45-921E-4063-A5ED-107C9529241F}">
      <dsp:nvSpPr>
        <dsp:cNvPr id="0" name=""/>
        <dsp:cNvSpPr/>
      </dsp:nvSpPr>
      <dsp:spPr>
        <a:xfrm>
          <a:off x="1139858" y="1937440"/>
          <a:ext cx="4117941" cy="476456"/>
        </a:xfrm>
        <a:custGeom>
          <a:avLst/>
          <a:gdLst/>
          <a:ahLst/>
          <a:cxnLst/>
          <a:rect l="0" t="0" r="0" b="0"/>
          <a:pathLst>
            <a:path>
              <a:moveTo>
                <a:pt x="4117941" y="0"/>
              </a:moveTo>
              <a:lnTo>
                <a:pt x="4117941" y="238228"/>
              </a:lnTo>
              <a:lnTo>
                <a:pt x="0" y="238228"/>
              </a:lnTo>
              <a:lnTo>
                <a:pt x="0" y="47645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4D23E6-EE8E-427E-A7AD-3EDA1B911B19}">
      <dsp:nvSpPr>
        <dsp:cNvPr id="0" name=""/>
        <dsp:cNvSpPr/>
      </dsp:nvSpPr>
      <dsp:spPr>
        <a:xfrm>
          <a:off x="3010186" y="803021"/>
          <a:ext cx="4495226" cy="11344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Government </a:t>
          </a:r>
        </a:p>
      </dsp:txBody>
      <dsp:txXfrm>
        <a:off x="3010186" y="803021"/>
        <a:ext cx="4495226" cy="1134419"/>
      </dsp:txXfrm>
    </dsp:sp>
    <dsp:sp modelId="{58CA8341-6D7C-4092-A811-A575FB530FFA}">
      <dsp:nvSpPr>
        <dsp:cNvPr id="0" name=""/>
        <dsp:cNvSpPr/>
      </dsp:nvSpPr>
      <dsp:spPr>
        <a:xfrm>
          <a:off x="5439" y="2413897"/>
          <a:ext cx="2268838" cy="11344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Medical Community </a:t>
          </a:r>
        </a:p>
      </dsp:txBody>
      <dsp:txXfrm>
        <a:off x="5439" y="2413897"/>
        <a:ext cx="2268838" cy="1134419"/>
      </dsp:txXfrm>
    </dsp:sp>
    <dsp:sp modelId="{5C64D42E-E1FC-415B-A744-584F80A300A2}">
      <dsp:nvSpPr>
        <dsp:cNvPr id="0" name=""/>
        <dsp:cNvSpPr/>
      </dsp:nvSpPr>
      <dsp:spPr>
        <a:xfrm>
          <a:off x="2750733" y="2413897"/>
          <a:ext cx="2268838" cy="11344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NGOs/civil society </a:t>
          </a:r>
        </a:p>
      </dsp:txBody>
      <dsp:txXfrm>
        <a:off x="2750733" y="2413897"/>
        <a:ext cx="2268838" cy="1134419"/>
      </dsp:txXfrm>
    </dsp:sp>
    <dsp:sp modelId="{3ABF3E1B-F686-423D-99CE-A62CB4809C4E}">
      <dsp:nvSpPr>
        <dsp:cNvPr id="0" name=""/>
        <dsp:cNvSpPr/>
      </dsp:nvSpPr>
      <dsp:spPr>
        <a:xfrm>
          <a:off x="5496028" y="2413897"/>
          <a:ext cx="2268838" cy="11344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Community Leaders</a:t>
          </a:r>
          <a:endParaRPr lang="en-US" sz="3400" kern="1200" dirty="0"/>
        </a:p>
      </dsp:txBody>
      <dsp:txXfrm>
        <a:off x="5496028" y="2413897"/>
        <a:ext cx="2268838" cy="1134419"/>
      </dsp:txXfrm>
    </dsp:sp>
    <dsp:sp modelId="{6B998C47-22F3-44F5-ABAF-5D4696107544}">
      <dsp:nvSpPr>
        <dsp:cNvPr id="0" name=""/>
        <dsp:cNvSpPr/>
      </dsp:nvSpPr>
      <dsp:spPr>
        <a:xfrm>
          <a:off x="8241322" y="2413897"/>
          <a:ext cx="2268838" cy="11344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General Population </a:t>
          </a:r>
        </a:p>
      </dsp:txBody>
      <dsp:txXfrm>
        <a:off x="8241322" y="2413897"/>
        <a:ext cx="2268838" cy="11344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D67E29-EF7D-4B1D-87EE-E4ED8DF9DF23}">
      <dsp:nvSpPr>
        <dsp:cNvPr id="0" name=""/>
        <dsp:cNvSpPr/>
      </dsp:nvSpPr>
      <dsp:spPr>
        <a:xfrm>
          <a:off x="0" y="380742"/>
          <a:ext cx="10515599" cy="10878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205" tIns="77470" rIns="116205" bIns="77470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 dirty="0"/>
            <a:t>Secondary Prevention </a:t>
          </a:r>
        </a:p>
      </dsp:txBody>
      <dsp:txXfrm>
        <a:off x="31862" y="412604"/>
        <a:ext cx="10451875" cy="1024110"/>
      </dsp:txXfrm>
    </dsp:sp>
    <dsp:sp modelId="{FA04C6F1-7C36-40FB-BA46-2A1660B95950}">
      <dsp:nvSpPr>
        <dsp:cNvPr id="0" name=""/>
        <dsp:cNvSpPr/>
      </dsp:nvSpPr>
      <dsp:spPr>
        <a:xfrm>
          <a:off x="0" y="1664386"/>
          <a:ext cx="1087834" cy="108783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468A59-6C82-4F3C-B2A9-AF5930BB3665}">
      <dsp:nvSpPr>
        <dsp:cNvPr id="0" name=""/>
        <dsp:cNvSpPr/>
      </dsp:nvSpPr>
      <dsp:spPr>
        <a:xfrm>
          <a:off x="1153104" y="1664386"/>
          <a:ext cx="9362495" cy="108783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Screening to Detect Cervical Precancer</a:t>
          </a:r>
        </a:p>
      </dsp:txBody>
      <dsp:txXfrm>
        <a:off x="1206217" y="1717499"/>
        <a:ext cx="9256269" cy="981608"/>
      </dsp:txXfrm>
    </dsp:sp>
    <dsp:sp modelId="{850F1C8A-2CD4-418F-ABB8-F2095F2B23BB}">
      <dsp:nvSpPr>
        <dsp:cNvPr id="0" name=""/>
        <dsp:cNvSpPr/>
      </dsp:nvSpPr>
      <dsp:spPr>
        <a:xfrm>
          <a:off x="0" y="2882761"/>
          <a:ext cx="1087834" cy="108783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44412C-1493-43BB-932D-BDF1941EFF92}">
      <dsp:nvSpPr>
        <dsp:cNvPr id="0" name=""/>
        <dsp:cNvSpPr/>
      </dsp:nvSpPr>
      <dsp:spPr>
        <a:xfrm>
          <a:off x="1153104" y="2882761"/>
          <a:ext cx="9362495" cy="108783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Treatment of Cervical Precancer </a:t>
          </a:r>
        </a:p>
      </dsp:txBody>
      <dsp:txXfrm>
        <a:off x="1206217" y="2935874"/>
        <a:ext cx="9256269" cy="9816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6EFEB3-23F0-4C87-85CF-3A05730949CB}">
      <dsp:nvSpPr>
        <dsp:cNvPr id="0" name=""/>
        <dsp:cNvSpPr/>
      </dsp:nvSpPr>
      <dsp:spPr>
        <a:xfrm>
          <a:off x="5257800" y="1852864"/>
          <a:ext cx="3719932" cy="645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804"/>
              </a:lnTo>
              <a:lnTo>
                <a:pt x="3719932" y="322804"/>
              </a:lnTo>
              <a:lnTo>
                <a:pt x="3719932" y="64560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18367D-AD8E-4958-8B6D-05A1BFCA24C7}">
      <dsp:nvSpPr>
        <dsp:cNvPr id="0" name=""/>
        <dsp:cNvSpPr/>
      </dsp:nvSpPr>
      <dsp:spPr>
        <a:xfrm>
          <a:off x="5212080" y="1852864"/>
          <a:ext cx="91440" cy="6456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560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EA5234-9DB5-4D9F-B86F-688B5B146F1E}">
      <dsp:nvSpPr>
        <dsp:cNvPr id="0" name=""/>
        <dsp:cNvSpPr/>
      </dsp:nvSpPr>
      <dsp:spPr>
        <a:xfrm>
          <a:off x="1537867" y="1852864"/>
          <a:ext cx="3719932" cy="645608"/>
        </a:xfrm>
        <a:custGeom>
          <a:avLst/>
          <a:gdLst/>
          <a:ahLst/>
          <a:cxnLst/>
          <a:rect l="0" t="0" r="0" b="0"/>
          <a:pathLst>
            <a:path>
              <a:moveTo>
                <a:pt x="3719932" y="0"/>
              </a:moveTo>
              <a:lnTo>
                <a:pt x="3719932" y="322804"/>
              </a:lnTo>
              <a:lnTo>
                <a:pt x="0" y="322804"/>
              </a:lnTo>
              <a:lnTo>
                <a:pt x="0" y="64560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5DB5F3-3A14-4F4A-8F23-7B3A9D1563FD}">
      <dsp:nvSpPr>
        <dsp:cNvPr id="0" name=""/>
        <dsp:cNvSpPr/>
      </dsp:nvSpPr>
      <dsp:spPr>
        <a:xfrm>
          <a:off x="3720638" y="315702"/>
          <a:ext cx="3074323" cy="15371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By 2030</a:t>
          </a:r>
        </a:p>
      </dsp:txBody>
      <dsp:txXfrm>
        <a:off x="3720638" y="315702"/>
        <a:ext cx="3074323" cy="1537161"/>
      </dsp:txXfrm>
    </dsp:sp>
    <dsp:sp modelId="{BE79AEA9-3440-4997-853C-22E2C7D88DA9}">
      <dsp:nvSpPr>
        <dsp:cNvPr id="0" name=""/>
        <dsp:cNvSpPr/>
      </dsp:nvSpPr>
      <dsp:spPr>
        <a:xfrm>
          <a:off x="706" y="2498473"/>
          <a:ext cx="3074323" cy="15371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90% of girls fully vaccinated with HPV vaccine by age 15</a:t>
          </a:r>
        </a:p>
      </dsp:txBody>
      <dsp:txXfrm>
        <a:off x="706" y="2498473"/>
        <a:ext cx="3074323" cy="1537161"/>
      </dsp:txXfrm>
    </dsp:sp>
    <dsp:sp modelId="{9ED701FD-CBE8-459C-8954-00E49866F89B}">
      <dsp:nvSpPr>
        <dsp:cNvPr id="0" name=""/>
        <dsp:cNvSpPr/>
      </dsp:nvSpPr>
      <dsp:spPr>
        <a:xfrm>
          <a:off x="3720638" y="2498473"/>
          <a:ext cx="3074323" cy="15371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70% of women screened with high-performance test by 35 years of age and again by 45 years of age</a:t>
          </a:r>
        </a:p>
      </dsp:txBody>
      <dsp:txXfrm>
        <a:off x="3720638" y="2498473"/>
        <a:ext cx="3074323" cy="1537161"/>
      </dsp:txXfrm>
    </dsp:sp>
    <dsp:sp modelId="{62479712-7DCF-4178-98B8-C2FAF36DAFB0}">
      <dsp:nvSpPr>
        <dsp:cNvPr id="0" name=""/>
        <dsp:cNvSpPr/>
      </dsp:nvSpPr>
      <dsp:spPr>
        <a:xfrm>
          <a:off x="7440570" y="2498473"/>
          <a:ext cx="3074323" cy="15371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90% of women identified with cervical disease receive treatment </a:t>
          </a:r>
        </a:p>
      </dsp:txBody>
      <dsp:txXfrm>
        <a:off x="7440570" y="2498473"/>
        <a:ext cx="3074323" cy="15371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7E85E6-A5F3-4810-A494-1A710BBD015A}">
      <dsp:nvSpPr>
        <dsp:cNvPr id="0" name=""/>
        <dsp:cNvSpPr/>
      </dsp:nvSpPr>
      <dsp:spPr>
        <a:xfrm>
          <a:off x="503187" y="1636"/>
          <a:ext cx="9509224" cy="9837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775" tIns="69850" rIns="104775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/>
            <a:t>Importance of </a:t>
          </a:r>
          <a:r>
            <a:rPr lang="en-US" sz="5500" kern="1200"/>
            <a:t>the Initiative </a:t>
          </a:r>
          <a:endParaRPr lang="en-US" sz="5500" kern="1200" dirty="0"/>
        </a:p>
      </dsp:txBody>
      <dsp:txXfrm>
        <a:off x="531999" y="30448"/>
        <a:ext cx="9451600" cy="926101"/>
      </dsp:txXfrm>
    </dsp:sp>
    <dsp:sp modelId="{4D6FF194-D8A5-4D5A-A87D-E9EA20B03021}">
      <dsp:nvSpPr>
        <dsp:cNvPr id="0" name=""/>
        <dsp:cNvSpPr/>
      </dsp:nvSpPr>
      <dsp:spPr>
        <a:xfrm>
          <a:off x="503187" y="1162431"/>
          <a:ext cx="983725" cy="98372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223DE2-BA2D-4337-ACAD-748CB019FBC8}">
      <dsp:nvSpPr>
        <dsp:cNvPr id="0" name=""/>
        <dsp:cNvSpPr/>
      </dsp:nvSpPr>
      <dsp:spPr>
        <a:xfrm>
          <a:off x="1545936" y="1162431"/>
          <a:ext cx="8466475" cy="98372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Eliminate cervical cancer as a public health problem </a:t>
          </a:r>
        </a:p>
      </dsp:txBody>
      <dsp:txXfrm>
        <a:off x="1593966" y="1210461"/>
        <a:ext cx="8370415" cy="887665"/>
      </dsp:txXfrm>
    </dsp:sp>
    <dsp:sp modelId="{E3E3E14E-02F9-4A17-8B41-31CD167CD5E9}">
      <dsp:nvSpPr>
        <dsp:cNvPr id="0" name=""/>
        <dsp:cNvSpPr/>
      </dsp:nvSpPr>
      <dsp:spPr>
        <a:xfrm>
          <a:off x="503187" y="2264204"/>
          <a:ext cx="983725" cy="98372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E67E77-4B7B-41C7-8502-CF1C9A2474B9}">
      <dsp:nvSpPr>
        <dsp:cNvPr id="0" name=""/>
        <dsp:cNvSpPr/>
      </dsp:nvSpPr>
      <dsp:spPr>
        <a:xfrm>
          <a:off x="1545936" y="2264204"/>
          <a:ext cx="8466475" cy="98372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First time the world is committed to eliminating a cancer</a:t>
          </a:r>
        </a:p>
      </dsp:txBody>
      <dsp:txXfrm>
        <a:off x="1593966" y="2312234"/>
        <a:ext cx="8370415" cy="887665"/>
      </dsp:txXfrm>
    </dsp:sp>
    <dsp:sp modelId="{EE368F54-263C-492A-9051-20A8A2DAA803}">
      <dsp:nvSpPr>
        <dsp:cNvPr id="0" name=""/>
        <dsp:cNvSpPr/>
      </dsp:nvSpPr>
      <dsp:spPr>
        <a:xfrm>
          <a:off x="503187" y="3365976"/>
          <a:ext cx="983725" cy="98372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FB0D8F-9CD8-4E5C-8E86-CBF25E29B37B}">
      <dsp:nvSpPr>
        <dsp:cNvPr id="0" name=""/>
        <dsp:cNvSpPr/>
      </dsp:nvSpPr>
      <dsp:spPr>
        <a:xfrm>
          <a:off x="1545936" y="3365976"/>
          <a:ext cx="8466475" cy="98372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Avert 300,000 deaths from cervical cancer by 2030</a:t>
          </a:r>
        </a:p>
      </dsp:txBody>
      <dsp:txXfrm>
        <a:off x="1593966" y="3414006"/>
        <a:ext cx="8370415" cy="8876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B30A0F-5777-42C0-84C4-5F6C05B78277}">
      <dsp:nvSpPr>
        <dsp:cNvPr id="0" name=""/>
        <dsp:cNvSpPr/>
      </dsp:nvSpPr>
      <dsp:spPr>
        <a:xfrm>
          <a:off x="5257800" y="1852864"/>
          <a:ext cx="3719932" cy="645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804"/>
              </a:lnTo>
              <a:lnTo>
                <a:pt x="3719932" y="322804"/>
              </a:lnTo>
              <a:lnTo>
                <a:pt x="3719932" y="64560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B4F8F9-2DA3-4357-8594-94FAA4EECC8A}">
      <dsp:nvSpPr>
        <dsp:cNvPr id="0" name=""/>
        <dsp:cNvSpPr/>
      </dsp:nvSpPr>
      <dsp:spPr>
        <a:xfrm>
          <a:off x="5212080" y="1852864"/>
          <a:ext cx="91440" cy="6456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560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4BA9AC-754D-45D0-8A95-63C1A257279B}">
      <dsp:nvSpPr>
        <dsp:cNvPr id="0" name=""/>
        <dsp:cNvSpPr/>
      </dsp:nvSpPr>
      <dsp:spPr>
        <a:xfrm>
          <a:off x="1537867" y="1852864"/>
          <a:ext cx="3719932" cy="645608"/>
        </a:xfrm>
        <a:custGeom>
          <a:avLst/>
          <a:gdLst/>
          <a:ahLst/>
          <a:cxnLst/>
          <a:rect l="0" t="0" r="0" b="0"/>
          <a:pathLst>
            <a:path>
              <a:moveTo>
                <a:pt x="3719932" y="0"/>
              </a:moveTo>
              <a:lnTo>
                <a:pt x="3719932" y="322804"/>
              </a:lnTo>
              <a:lnTo>
                <a:pt x="0" y="322804"/>
              </a:lnTo>
              <a:lnTo>
                <a:pt x="0" y="64560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B0F60D-1F33-426E-9147-DC091DD4DBF8}">
      <dsp:nvSpPr>
        <dsp:cNvPr id="0" name=""/>
        <dsp:cNvSpPr/>
      </dsp:nvSpPr>
      <dsp:spPr>
        <a:xfrm>
          <a:off x="3720638" y="315702"/>
          <a:ext cx="3074323" cy="15371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Decrease burden of cervical cancer by one third from 2021 levels by 2027</a:t>
          </a:r>
        </a:p>
      </dsp:txBody>
      <dsp:txXfrm>
        <a:off x="3720638" y="315702"/>
        <a:ext cx="3074323" cy="1537161"/>
      </dsp:txXfrm>
    </dsp:sp>
    <dsp:sp modelId="{D63F3075-3082-446E-805A-01EEFDD2DC1E}">
      <dsp:nvSpPr>
        <dsp:cNvPr id="0" name=""/>
        <dsp:cNvSpPr/>
      </dsp:nvSpPr>
      <dsp:spPr>
        <a:xfrm>
          <a:off x="706" y="2498473"/>
          <a:ext cx="3074323" cy="15371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Immunize 50% of girls (9-14 years) with HPV by 2027</a:t>
          </a:r>
        </a:p>
      </dsp:txBody>
      <dsp:txXfrm>
        <a:off x="706" y="2498473"/>
        <a:ext cx="3074323" cy="1537161"/>
      </dsp:txXfrm>
    </dsp:sp>
    <dsp:sp modelId="{19584603-2A35-4AB8-8D0E-BCD42422E2A2}">
      <dsp:nvSpPr>
        <dsp:cNvPr id="0" name=""/>
        <dsp:cNvSpPr/>
      </dsp:nvSpPr>
      <dsp:spPr>
        <a:xfrm>
          <a:off x="3720638" y="2498473"/>
          <a:ext cx="3074323" cy="15371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Screen 50% of women 25-49 years at least twice by 2027</a:t>
          </a:r>
        </a:p>
      </dsp:txBody>
      <dsp:txXfrm>
        <a:off x="3720638" y="2498473"/>
        <a:ext cx="3074323" cy="1537161"/>
      </dsp:txXfrm>
    </dsp:sp>
    <dsp:sp modelId="{92E7ED59-BB52-437E-BCE2-C8AD42D8E9F0}">
      <dsp:nvSpPr>
        <dsp:cNvPr id="0" name=""/>
        <dsp:cNvSpPr/>
      </dsp:nvSpPr>
      <dsp:spPr>
        <a:xfrm>
          <a:off x="7440570" y="2498473"/>
          <a:ext cx="3074323" cy="15371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Treat 100% 0f precancerous lesions by 2027</a:t>
          </a:r>
        </a:p>
      </dsp:txBody>
      <dsp:txXfrm>
        <a:off x="7440570" y="2498473"/>
        <a:ext cx="3074323" cy="153716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B7CC64-35C7-4ABE-8492-BDFFB704F3A2}">
      <dsp:nvSpPr>
        <dsp:cNvPr id="0" name=""/>
        <dsp:cNvSpPr/>
      </dsp:nvSpPr>
      <dsp:spPr>
        <a:xfrm>
          <a:off x="503187" y="1636"/>
          <a:ext cx="9509224" cy="9837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775" tIns="69850" rIns="104775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/>
            <a:t>Who are the high risk women ?</a:t>
          </a:r>
        </a:p>
      </dsp:txBody>
      <dsp:txXfrm>
        <a:off x="531999" y="30448"/>
        <a:ext cx="9451600" cy="926101"/>
      </dsp:txXfrm>
    </dsp:sp>
    <dsp:sp modelId="{EF5BD5BC-744D-449B-9E6D-42482429757F}">
      <dsp:nvSpPr>
        <dsp:cNvPr id="0" name=""/>
        <dsp:cNvSpPr/>
      </dsp:nvSpPr>
      <dsp:spPr>
        <a:xfrm>
          <a:off x="503187" y="1162431"/>
          <a:ext cx="983725" cy="98372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504024-34A0-4F45-A336-CE7AD80EF31A}">
      <dsp:nvSpPr>
        <dsp:cNvPr id="0" name=""/>
        <dsp:cNvSpPr/>
      </dsp:nvSpPr>
      <dsp:spPr>
        <a:xfrm>
          <a:off x="1545936" y="1162431"/>
          <a:ext cx="8466475" cy="98372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Women with family </a:t>
          </a:r>
          <a:r>
            <a:rPr lang="en-US" sz="3600" kern="1200" dirty="0" err="1"/>
            <a:t>hx</a:t>
          </a:r>
          <a:r>
            <a:rPr lang="en-US" sz="3600" kern="1200" dirty="0"/>
            <a:t> of  BRCA1 or BRCA2 Mutations </a:t>
          </a:r>
        </a:p>
      </dsp:txBody>
      <dsp:txXfrm>
        <a:off x="1593966" y="1210461"/>
        <a:ext cx="8370415" cy="887665"/>
      </dsp:txXfrm>
    </dsp:sp>
    <dsp:sp modelId="{5620A380-3BCC-4597-BC0A-242600E66631}">
      <dsp:nvSpPr>
        <dsp:cNvPr id="0" name=""/>
        <dsp:cNvSpPr/>
      </dsp:nvSpPr>
      <dsp:spPr>
        <a:xfrm>
          <a:off x="503187" y="2264204"/>
          <a:ext cx="983725" cy="98372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DE4D1E-455B-47B8-83DC-0F2E9E3058D8}">
      <dsp:nvSpPr>
        <dsp:cNvPr id="0" name=""/>
        <dsp:cNvSpPr/>
      </dsp:nvSpPr>
      <dsp:spPr>
        <a:xfrm>
          <a:off x="1545936" y="2264204"/>
          <a:ext cx="8466475" cy="98372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Lynch syndrome</a:t>
          </a:r>
        </a:p>
      </dsp:txBody>
      <dsp:txXfrm>
        <a:off x="1593966" y="2312234"/>
        <a:ext cx="8370415" cy="887665"/>
      </dsp:txXfrm>
    </dsp:sp>
    <dsp:sp modelId="{CE3F0364-D668-49F3-AD09-C1A98750ED7D}">
      <dsp:nvSpPr>
        <dsp:cNvPr id="0" name=""/>
        <dsp:cNvSpPr/>
      </dsp:nvSpPr>
      <dsp:spPr>
        <a:xfrm>
          <a:off x="503187" y="3365976"/>
          <a:ext cx="983725" cy="98372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2468C1-1F57-49C3-A187-C46D25AF545F}">
      <dsp:nvSpPr>
        <dsp:cNvPr id="0" name=""/>
        <dsp:cNvSpPr/>
      </dsp:nvSpPr>
      <dsp:spPr>
        <a:xfrm>
          <a:off x="1545936" y="3365976"/>
          <a:ext cx="8466475" cy="98372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Personal or family </a:t>
          </a:r>
          <a:r>
            <a:rPr lang="en-US" sz="4000" kern="1200" dirty="0" err="1"/>
            <a:t>Hx</a:t>
          </a:r>
          <a:r>
            <a:rPr lang="en-US" sz="4000" kern="1200" dirty="0"/>
            <a:t> of ovarian, breast, tubal or peritoneal cancers</a:t>
          </a:r>
        </a:p>
      </dsp:txBody>
      <dsp:txXfrm>
        <a:off x="1593966" y="3414006"/>
        <a:ext cx="8370415" cy="88766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8D6A0F-957C-4ACD-9CA5-1BDD7BAE3194}">
      <dsp:nvSpPr>
        <dsp:cNvPr id="0" name=""/>
        <dsp:cNvSpPr/>
      </dsp:nvSpPr>
      <dsp:spPr>
        <a:xfrm>
          <a:off x="0" y="237670"/>
          <a:ext cx="10515599" cy="10878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/>
            <a:t>No recommended screening method for the general population </a:t>
          </a:r>
        </a:p>
      </dsp:txBody>
      <dsp:txXfrm>
        <a:off x="31862" y="269532"/>
        <a:ext cx="10451875" cy="102411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42A569-EADC-4989-BF9B-9E6F08BD3A49}">
      <dsp:nvSpPr>
        <dsp:cNvPr id="0" name=""/>
        <dsp:cNvSpPr/>
      </dsp:nvSpPr>
      <dsp:spPr>
        <a:xfrm>
          <a:off x="5257800" y="1798278"/>
          <a:ext cx="2844844" cy="7547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7390"/>
              </a:lnTo>
              <a:lnTo>
                <a:pt x="2844844" y="377390"/>
              </a:lnTo>
              <a:lnTo>
                <a:pt x="2844844" y="75478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0608AD-4C6E-4567-8BB6-BF54F952A4F6}">
      <dsp:nvSpPr>
        <dsp:cNvPr id="0" name=""/>
        <dsp:cNvSpPr/>
      </dsp:nvSpPr>
      <dsp:spPr>
        <a:xfrm>
          <a:off x="2698550" y="1798278"/>
          <a:ext cx="2559249" cy="754781"/>
        </a:xfrm>
        <a:custGeom>
          <a:avLst/>
          <a:gdLst/>
          <a:ahLst/>
          <a:cxnLst/>
          <a:rect l="0" t="0" r="0" b="0"/>
          <a:pathLst>
            <a:path>
              <a:moveTo>
                <a:pt x="2559249" y="0"/>
              </a:moveTo>
              <a:lnTo>
                <a:pt x="2559249" y="377390"/>
              </a:lnTo>
              <a:lnTo>
                <a:pt x="0" y="377390"/>
              </a:lnTo>
              <a:lnTo>
                <a:pt x="0" y="75478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966865-263E-4CD2-A7EA-436E9E94E12E}">
      <dsp:nvSpPr>
        <dsp:cNvPr id="0" name=""/>
        <dsp:cNvSpPr/>
      </dsp:nvSpPr>
      <dsp:spPr>
        <a:xfrm>
          <a:off x="2059897" y="1178"/>
          <a:ext cx="6395805" cy="17970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Pathways for Etiology </a:t>
          </a:r>
        </a:p>
      </dsp:txBody>
      <dsp:txXfrm>
        <a:off x="2059897" y="1178"/>
        <a:ext cx="6395805" cy="1797099"/>
      </dsp:txXfrm>
    </dsp:sp>
    <dsp:sp modelId="{F6E1E615-6F63-40E8-B473-10B36BF415F4}">
      <dsp:nvSpPr>
        <dsp:cNvPr id="0" name=""/>
        <dsp:cNvSpPr/>
      </dsp:nvSpPr>
      <dsp:spPr>
        <a:xfrm>
          <a:off x="231096" y="2553059"/>
          <a:ext cx="4934907" cy="17970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Chronic High-risk HPV Infection </a:t>
          </a:r>
        </a:p>
      </dsp:txBody>
      <dsp:txXfrm>
        <a:off x="231096" y="2553059"/>
        <a:ext cx="4934907" cy="1797099"/>
      </dsp:txXfrm>
    </dsp:sp>
    <dsp:sp modelId="{26170F93-EDEA-43B0-B7B4-5B549439C302}">
      <dsp:nvSpPr>
        <dsp:cNvPr id="0" name=""/>
        <dsp:cNvSpPr/>
      </dsp:nvSpPr>
      <dsp:spPr>
        <a:xfrm>
          <a:off x="5920785" y="2553059"/>
          <a:ext cx="4363717" cy="17970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Non-HPV Associated  </a:t>
          </a:r>
        </a:p>
      </dsp:txBody>
      <dsp:txXfrm>
        <a:off x="5920785" y="2553059"/>
        <a:ext cx="4363717" cy="17970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FF899-0F94-4D51-A16B-F9FCD342457D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33828-3A9B-4ADF-9E17-C598F5A60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294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333828-3A9B-4ADF-9E17-C598F5A601C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673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333828-3A9B-4ADF-9E17-C598F5A601C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820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9EDCF-0B65-5D85-95A1-7C7EB49B9F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B36F4D-31F9-0CD8-BA74-07A8C14213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0913B-3ED5-AB9F-6681-D30D8EA86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28/11/2024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95F4C2-6612-F4C8-E909-4FC6D756F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SOGON2024_Chibuike Chigbu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675BDF-945E-C3DD-CDEB-4FF6FFB22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60B2-0C8C-4B02-9C2D-5D157A156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430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75752-F27B-5619-A175-3A757D00F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BF59B2-551D-F8D4-C1FF-554E0A3F2A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E58426-4B2E-3101-27F4-2F01A30FC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28/11/2024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28F046-6543-E293-3CA3-FDFE443E8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SOGON2024_Chibuike Chigbu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6F2982-6B84-6DEB-916C-6A338D471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60B2-0C8C-4B02-9C2D-5D157A156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29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D05B68-1B14-4F24-470A-4F726E5DB0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438C37-B73C-B15D-6FB9-8AC8F11C2F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D2AB4-0B14-6F25-9002-75541A416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28/11/2024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993214-1DA3-176F-1A8C-0E436ACB7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SOGON2024_Chibuike Chigbu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5E598-ADC3-A793-9087-73EFBB812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60B2-0C8C-4B02-9C2D-5D157A156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665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C5504-A381-FAF9-9039-4A11FFC8D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2E5A9-3DBC-5FB6-5592-15208D061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30AA6-23F4-26B2-470E-A8FA69D09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28/11/2024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783164-6BF4-665E-11B4-1654FB4D0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SOGON2024_Chibuike Chigbu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F19CF6-5085-1B83-CAB5-383E7441C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60B2-0C8C-4B02-9C2D-5D157A156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996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EC0B5-339B-FA16-A84E-AB7A02402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CF543C-5B2B-68A2-0F4E-5E9790EF8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610D1-08BD-CFE1-A024-F000C902A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28/11/2024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6B61DD-CF0D-3B6D-F5FC-AEE89DF0C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SOGON2024_Chibuike Chigbu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A0B569-4F01-AD15-6A08-19A0AA238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60B2-0C8C-4B02-9C2D-5D157A156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298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E01DA-96F8-5737-F1B6-66D4C36D3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10332-15E6-1664-46EC-4030506E49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EA0A7A-A09C-877F-3047-F331360A65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68A2C6-371A-7DC9-8885-EF20D8919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28/11/2024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CC11FE-2F73-3154-94E5-F64E4421D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SOGON2024_Chibuike Chigbu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742277-949A-689B-24C9-642BC00EA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60B2-0C8C-4B02-9C2D-5D157A156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02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9E349-F8F6-DE19-8109-4F5C053B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11314E-4619-3148-5147-81B80A4C45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967F26-7C52-3822-F76B-6D1B35CDED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0ABB8E-A5E3-B568-5C8F-4B7CAD849F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C83E3F-8335-4725-C712-E35CBF7B68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536AB0-163A-A396-2C9B-82DA782AF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28/11/2024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C440B3-304C-F673-D463-DB8B1A5FD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SOGON2024_Chibuike Chigbu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59DF46-2402-8354-529A-5CA6E6E93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60B2-0C8C-4B02-9C2D-5D157A156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108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7966F-1DF8-E64D-BED2-57A8F8A5A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8E37B5-590C-5136-95DE-BFCF45F6B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28/11/2024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2FB96D-6C7F-3105-3018-0A3686309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SOGON2024_Chibuike Chigbu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147971-ABEC-4B17-9231-9F353E593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60B2-0C8C-4B02-9C2D-5D157A156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90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0A5114-44D7-C3F0-946B-E8AC9C786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28/11/2024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8EA7E9-7916-6462-9B91-76846397F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SOGON2024_Chibuike Chigbu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F45E2F-3057-D5B5-3741-7A4955CED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60B2-0C8C-4B02-9C2D-5D157A156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901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C8CE2-6BC6-702D-63AF-CD866A35F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54DCD-4C3A-AA95-14ED-E7E0BE472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57B32D-19AF-74F1-7E7E-2BA20BD28C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98F57B-243D-8F73-7E8D-8F973CDFC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28/11/2024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CBA228-DDA6-2CC8-63A3-5137A87EF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SOGON2024_Chibuike Chigbu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70E916-81B5-25C0-D7CE-F9D47A677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60B2-0C8C-4B02-9C2D-5D157A156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335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DC626-847E-010F-685D-2493D7EBC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EEF314-D591-FFCD-4DF9-6652617684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9C84D1-34FB-A6BA-6C81-DC5236AE64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B1335D-2217-151D-2811-7356F0421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28/11/2024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762C53-9F87-5C0D-4AB3-04692CE5F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SOGON2024_Chibuike Chigbu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E12130-8654-3742-3159-729DFE200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60B2-0C8C-4B02-9C2D-5D157A156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694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506B08-4DB9-B7D7-999E-9F63A8BC8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25B78E-E3AB-E297-AD9F-B52C9457C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93EC19-DCCE-F0D5-BEC2-57DBFCBE5D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28/11/2024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046C77-1401-CC66-B3EF-038F63F12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SOGON2024_Chibuike Chigbu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AA46B-437C-3AA0-F865-F5054B8C1B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5160B2-0C8C-4B02-9C2D-5D157A156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252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emedicine.medscape.com/article/255771-guidelines#g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eer.cancer.gov/statfacts/html/corp.html" TargetMode="External"/><Relationship Id="rId4" Type="http://schemas.openxmlformats.org/officeDocument/2006/relationships/hyperlink" Target="https://emedicine.medscape.com/article/254083-guidelines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og.org/clinical/clinical-guidance/practice-advisory/articles/2021/04/updated-cervical-cancer-screening-guidelines" TargetMode="External"/><Relationship Id="rId2" Type="http://schemas.openxmlformats.org/officeDocument/2006/relationships/hyperlink" Target="https://www.cancer.gov/cancertopics/pdq/screening/endometrial/HealthProfessional/page1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70869-7F29-D996-63AA-06FA0637E8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Strategies for the prevention of gynaecological cancers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191104-7582-78FF-E506-8D04E404A5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Chibuike Chigbu </a:t>
            </a:r>
          </a:p>
          <a:p>
            <a:r>
              <a:rPr lang="en-US" sz="2000" dirty="0"/>
              <a:t>MBBS, FWACS, CGO, PGA (Liverpool), MSc (Salford), PhD (Munich)</a:t>
            </a:r>
          </a:p>
          <a:p>
            <a:r>
              <a:rPr lang="en-US" sz="2000" dirty="0"/>
              <a:t>Professor of Obstetrics &amp; Gynaecology, University of Nigeria Nsukka </a:t>
            </a:r>
          </a:p>
          <a:p>
            <a:r>
              <a:rPr lang="en-US" sz="1900" dirty="0"/>
              <a:t>Consultant Gynaecological Oncologist, University of Nigeria Teaching Hospital Enugu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951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576B8-BEA0-EB51-2ADC-A38E9241D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Cervical cancer prevention: Primary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2EDDC-9006-B15A-B03C-0C04B06EA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9EBD30C-F689-2D5F-7F4F-85A3D24E0392}"/>
              </a:ext>
            </a:extLst>
          </p:cNvPr>
          <p:cNvSpPr/>
          <p:nvPr/>
        </p:nvSpPr>
        <p:spPr>
          <a:xfrm>
            <a:off x="974360" y="2983043"/>
            <a:ext cx="3777521" cy="244339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Primary Prevention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79E971-DB80-03C9-D645-ACF418312E2C}"/>
              </a:ext>
            </a:extLst>
          </p:cNvPr>
          <p:cNvSpPr/>
          <p:nvPr/>
        </p:nvSpPr>
        <p:spPr>
          <a:xfrm>
            <a:off x="6445770" y="2773180"/>
            <a:ext cx="4482059" cy="100434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HPV vaccination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C21590-7130-BDA7-9914-0753446D9DCF}"/>
              </a:ext>
            </a:extLst>
          </p:cNvPr>
          <p:cNvSpPr/>
          <p:nvPr/>
        </p:nvSpPr>
        <p:spPr>
          <a:xfrm>
            <a:off x="6445770" y="4572000"/>
            <a:ext cx="4482059" cy="100434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Lifestyle Modification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57FB7EC-7392-C3E3-A226-BE712BCD5712}"/>
              </a:ext>
            </a:extLst>
          </p:cNvPr>
          <p:cNvCxnSpPr>
            <a:cxnSpLocks/>
            <a:stCxn id="4" idx="6"/>
          </p:cNvCxnSpPr>
          <p:nvPr/>
        </p:nvCxnSpPr>
        <p:spPr>
          <a:xfrm flipV="1">
            <a:off x="4751881" y="3429000"/>
            <a:ext cx="1693889" cy="77574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1DF3676-A060-30F9-A931-AD1507A5AD52}"/>
              </a:ext>
            </a:extLst>
          </p:cNvPr>
          <p:cNvCxnSpPr>
            <a:stCxn id="4" idx="6"/>
          </p:cNvCxnSpPr>
          <p:nvPr/>
        </p:nvCxnSpPr>
        <p:spPr>
          <a:xfrm>
            <a:off x="4751881" y="4204742"/>
            <a:ext cx="1693889" cy="99684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945114-6431-B822-6DCE-25CC49547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28/11/2024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D9EEC42-239C-AD53-B2E4-94EA939C3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SOGON2024_Chibuike Chigbu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327550E-D3EA-6374-8333-B72EC38D9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60B2-0C8C-4B02-9C2D-5D157A15607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33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DA623-BD2C-1729-9627-7E310C5AB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Cervical cancer prevention: Secondary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B85DB65-5363-21B2-20F5-CC1994DA72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343891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4CF9C9-3B19-D702-F890-A3062705B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28/11/2024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7D52F-EC4B-1FEB-5B4D-229279F1F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SOGON2024_Chibuike Chigbu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FA750-8963-31E7-B172-05557AAA0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60B2-0C8C-4B02-9C2D-5D157A15607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039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11336-045A-370D-D406-88858443D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Screening modalities for cervical cancer 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6111B36C-20FB-DFE9-D1F0-9931877A10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39550" y="3107473"/>
            <a:ext cx="566977" cy="99983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8652B69-F40F-EA13-F340-9D71CD384FE9}"/>
              </a:ext>
            </a:extLst>
          </p:cNvPr>
          <p:cNvSpPr/>
          <p:nvPr/>
        </p:nvSpPr>
        <p:spPr>
          <a:xfrm>
            <a:off x="1064302" y="2053652"/>
            <a:ext cx="2308485" cy="1079292"/>
          </a:xfrm>
          <a:prstGeom prst="rect">
            <a:avLst/>
          </a:prstGeom>
          <a:solidFill>
            <a:schemeClr val="accent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Molecular Tests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09A60C-CC6D-8B5F-7395-98C68BF343BC}"/>
              </a:ext>
            </a:extLst>
          </p:cNvPr>
          <p:cNvSpPr/>
          <p:nvPr/>
        </p:nvSpPr>
        <p:spPr>
          <a:xfrm>
            <a:off x="4941757" y="2028181"/>
            <a:ext cx="2308485" cy="107929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Cytology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1A9A3F-FA0D-06CE-8B25-12C0547DBD26}"/>
              </a:ext>
            </a:extLst>
          </p:cNvPr>
          <p:cNvSpPr/>
          <p:nvPr/>
        </p:nvSpPr>
        <p:spPr>
          <a:xfrm>
            <a:off x="8371376" y="2053652"/>
            <a:ext cx="2203554" cy="107929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Visual Inspection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834A60-5FE6-64DC-E6C2-784BE40BC422}"/>
              </a:ext>
            </a:extLst>
          </p:cNvPr>
          <p:cNvSpPr/>
          <p:nvPr/>
        </p:nvSpPr>
        <p:spPr>
          <a:xfrm>
            <a:off x="374755" y="4137285"/>
            <a:ext cx="4377126" cy="215858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1"/>
                </a:solidFill>
              </a:rPr>
              <a:t>HPV DNA/mRNA</a:t>
            </a:r>
          </a:p>
          <a:p>
            <a:r>
              <a:rPr lang="en-US" sz="2800" dirty="0">
                <a:solidFill>
                  <a:schemeClr val="bg1"/>
                </a:solidFill>
              </a:rPr>
              <a:t>DNA Methylation</a:t>
            </a:r>
          </a:p>
          <a:p>
            <a:r>
              <a:rPr lang="en-US" sz="2800" dirty="0">
                <a:solidFill>
                  <a:schemeClr val="bg1"/>
                </a:solidFill>
              </a:rPr>
              <a:t>Protein Biomarkers</a:t>
            </a:r>
          </a:p>
          <a:p>
            <a:r>
              <a:rPr lang="en-US" sz="2800" dirty="0">
                <a:solidFill>
                  <a:schemeClr val="bg1"/>
                </a:solidFill>
              </a:rPr>
              <a:t>(HPV Ab &amp; Oncoproteins)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B5ECA3-EC39-949F-CDCC-9FF48E2B3250}"/>
              </a:ext>
            </a:extLst>
          </p:cNvPr>
          <p:cNvSpPr/>
          <p:nvPr/>
        </p:nvSpPr>
        <p:spPr>
          <a:xfrm>
            <a:off x="4977981" y="4137284"/>
            <a:ext cx="3147934" cy="215858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1"/>
                </a:solidFill>
              </a:rPr>
              <a:t>Pap Smear </a:t>
            </a:r>
          </a:p>
          <a:p>
            <a:r>
              <a:rPr lang="en-US" sz="2800" dirty="0">
                <a:solidFill>
                  <a:schemeClr val="bg1"/>
                </a:solidFill>
              </a:rPr>
              <a:t>LBC</a:t>
            </a:r>
          </a:p>
          <a:p>
            <a:r>
              <a:rPr lang="en-US" sz="2800" dirty="0">
                <a:solidFill>
                  <a:schemeClr val="bg1"/>
                </a:solidFill>
              </a:rPr>
              <a:t>Dual Stain cytology</a:t>
            </a:r>
          </a:p>
          <a:p>
            <a:r>
              <a:rPr lang="en-US" sz="2800" dirty="0">
                <a:solidFill>
                  <a:schemeClr val="bg1"/>
                </a:solidFill>
              </a:rPr>
              <a:t>(P16 and Ki-67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  <a:r>
              <a:rPr lang="en-US" sz="2800" dirty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79082C-9A72-16B7-00B8-542205AE336A}"/>
              </a:ext>
            </a:extLst>
          </p:cNvPr>
          <p:cNvSpPr/>
          <p:nvPr/>
        </p:nvSpPr>
        <p:spPr>
          <a:xfrm>
            <a:off x="8368883" y="4137285"/>
            <a:ext cx="2984917" cy="215858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1"/>
                </a:solidFill>
              </a:rPr>
              <a:t>VIA</a:t>
            </a:r>
          </a:p>
          <a:p>
            <a:r>
              <a:rPr lang="en-US" sz="2800" dirty="0">
                <a:solidFill>
                  <a:schemeClr val="bg1"/>
                </a:solidFill>
              </a:rPr>
              <a:t>VILI</a:t>
            </a:r>
          </a:p>
          <a:p>
            <a:r>
              <a:rPr lang="en-US" sz="2800" dirty="0">
                <a:solidFill>
                  <a:schemeClr val="bg1"/>
                </a:solidFill>
              </a:rPr>
              <a:t>Automated Visual Evaluation (AVE)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354EFC37-6D23-6209-EC92-2C08B235EE26}"/>
              </a:ext>
            </a:extLst>
          </p:cNvPr>
          <p:cNvSpPr/>
          <p:nvPr/>
        </p:nvSpPr>
        <p:spPr>
          <a:xfrm flipH="1">
            <a:off x="2069391" y="3132944"/>
            <a:ext cx="508917" cy="974360"/>
          </a:xfrm>
          <a:prstGeom prst="down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4376337-81CF-0E7C-5760-50ABCB05F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1294" y="3137454"/>
            <a:ext cx="566977" cy="999831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965CBD-E5EA-4B3D-524C-AE62BCAAA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28/11/2024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C9179A-F107-2B12-48D7-D5A0A911A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SOGON2024_Chibuike Chigbu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A1A664-2E71-688C-C6DE-CFE82A104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60B2-0C8C-4B02-9C2D-5D157A15607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401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72F0E-A7BC-F53E-3E0C-273155600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When to Start and How Often 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690274-E721-8FFC-71FE-E38A4CA085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HIV Negative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ED01B5-A231-654C-234A-50B3CACDA70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u="sng" dirty="0"/>
              <a:t>HPV DNA Test</a:t>
            </a:r>
          </a:p>
          <a:p>
            <a:pPr lvl="1"/>
            <a:r>
              <a:rPr lang="en-US" sz="2800" dirty="0"/>
              <a:t>Start at 30 years and screen every 5-10 years after a negative test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r>
              <a:rPr lang="en-US" sz="3200" u="sng" dirty="0"/>
              <a:t>Cytology/VIA</a:t>
            </a:r>
          </a:p>
          <a:p>
            <a:pPr lvl="1"/>
            <a:r>
              <a:rPr lang="en-US" sz="2800" dirty="0"/>
              <a:t>Start at 30 years and screen every 3 years after a negative test</a:t>
            </a:r>
          </a:p>
          <a:p>
            <a:pPr lvl="1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BF9A38-5B14-5730-1900-5C249226B1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HIV Positive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FAAC9FA-BC1A-50F2-7D3E-4D61EFBD3D4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u="sng" dirty="0"/>
              <a:t>HPV DNA Test</a:t>
            </a:r>
          </a:p>
          <a:p>
            <a:pPr lvl="1"/>
            <a:r>
              <a:rPr lang="en-US" sz="2800" dirty="0"/>
              <a:t>Start at 25 years and screen every 3-5 years after a negative test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r>
              <a:rPr lang="en-US" sz="3200" u="sng" dirty="0"/>
              <a:t>Cytology/VIA</a:t>
            </a:r>
          </a:p>
          <a:p>
            <a:pPr lvl="1"/>
            <a:r>
              <a:rPr lang="en-US" sz="2800" dirty="0"/>
              <a:t>Start at 25 years and screen every 3 years after a negative test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6D4B08A-D938-2CC0-077B-74E30BD2436B}"/>
              </a:ext>
            </a:extLst>
          </p:cNvPr>
          <p:cNvSpPr/>
          <p:nvPr/>
        </p:nvSpPr>
        <p:spPr>
          <a:xfrm>
            <a:off x="8004748" y="2833141"/>
            <a:ext cx="1259173" cy="3447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037B938-7232-5BB0-3838-6E08605B015E}"/>
              </a:ext>
            </a:extLst>
          </p:cNvPr>
          <p:cNvSpPr/>
          <p:nvPr/>
        </p:nvSpPr>
        <p:spPr>
          <a:xfrm>
            <a:off x="2668250" y="2833141"/>
            <a:ext cx="1274164" cy="3447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882E73-478C-387F-EFBE-F0663CB28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28/11/2024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8CA364-77AD-B527-5D42-183907809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SOGON2024_Chibuike Chigbu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65450B-42A7-85E5-97C8-463C6DCF1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60B2-0C8C-4B02-9C2D-5D157A15607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21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4A562-A8CB-3A3F-C907-2DF01FD7E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next after screen positive?_1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C08BED-0B3D-6923-EEF9-3E64B7971F9C}"/>
              </a:ext>
            </a:extLst>
          </p:cNvPr>
          <p:cNvSpPr/>
          <p:nvPr/>
        </p:nvSpPr>
        <p:spPr>
          <a:xfrm>
            <a:off x="949036" y="2154836"/>
            <a:ext cx="8291946" cy="127416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Positive Primary Screen Test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C77070-3198-91B2-F9F2-F292D1924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28/11/2024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582588-052E-38CD-DB9B-B2420883C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SOGON2024_Chibuike Chigbu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B07BC0-1EC3-1144-5A67-007732CC3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60B2-0C8C-4B02-9C2D-5D157A156071}" type="slidenum">
              <a:rPr lang="en-US" smtClean="0"/>
              <a:t>14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E1CDBB-C88C-9F63-B237-855C5B9465AB}"/>
              </a:ext>
            </a:extLst>
          </p:cNvPr>
          <p:cNvSpPr/>
          <p:nvPr/>
        </p:nvSpPr>
        <p:spPr>
          <a:xfrm>
            <a:off x="1025236" y="4281055"/>
            <a:ext cx="2743200" cy="13716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Screen and Treat Approach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9E2AA7-ADD9-F250-F07E-D3D630548C47}"/>
              </a:ext>
            </a:extLst>
          </p:cNvPr>
          <p:cNvSpPr/>
          <p:nvPr/>
        </p:nvSpPr>
        <p:spPr>
          <a:xfrm>
            <a:off x="6781800" y="4281055"/>
            <a:ext cx="2424546" cy="13716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Screen, Confirm and Treat 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E85F4EF1-FD23-7898-FF90-889B0777E960}"/>
              </a:ext>
            </a:extLst>
          </p:cNvPr>
          <p:cNvSpPr/>
          <p:nvPr/>
        </p:nvSpPr>
        <p:spPr>
          <a:xfrm>
            <a:off x="2147455" y="3429000"/>
            <a:ext cx="290945" cy="85205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DBDE749F-D852-8222-26D9-EFF209528ADD}"/>
              </a:ext>
            </a:extLst>
          </p:cNvPr>
          <p:cNvSpPr/>
          <p:nvPr/>
        </p:nvSpPr>
        <p:spPr>
          <a:xfrm>
            <a:off x="7827819" y="3428999"/>
            <a:ext cx="290945" cy="85205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4EAAF9-7102-7619-2A2D-0CCC37F949B4}"/>
              </a:ext>
            </a:extLst>
          </p:cNvPr>
          <p:cNvSpPr/>
          <p:nvPr/>
        </p:nvSpPr>
        <p:spPr>
          <a:xfrm>
            <a:off x="3976255" y="4281054"/>
            <a:ext cx="2604654" cy="13716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Screen, Triage and Treat </a:t>
            </a: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F1A31F06-000B-6017-06BD-D1EDAC1B3F2A}"/>
              </a:ext>
            </a:extLst>
          </p:cNvPr>
          <p:cNvSpPr/>
          <p:nvPr/>
        </p:nvSpPr>
        <p:spPr>
          <a:xfrm>
            <a:off x="5063837" y="3428999"/>
            <a:ext cx="242454" cy="85205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476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801C83-D455-63B4-86C7-65C700520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3212C-FAEB-FBB6-A15D-D3CC18825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next after screen positive?_2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ABF548-5124-AE5C-DA1C-B53144AFF9D5}"/>
              </a:ext>
            </a:extLst>
          </p:cNvPr>
          <p:cNvSpPr/>
          <p:nvPr/>
        </p:nvSpPr>
        <p:spPr>
          <a:xfrm>
            <a:off x="1347753" y="1972323"/>
            <a:ext cx="9158989" cy="92939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Screen, Triage and Treat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CAB56F-256B-7227-1359-BBF20B057B3D}"/>
              </a:ext>
            </a:extLst>
          </p:cNvPr>
          <p:cNvSpPr/>
          <p:nvPr/>
        </p:nvSpPr>
        <p:spPr>
          <a:xfrm>
            <a:off x="3992253" y="3289714"/>
            <a:ext cx="4017364" cy="2162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Triage with 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US" sz="2400" dirty="0"/>
              <a:t>Partial genotyping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US" sz="2400" dirty="0"/>
              <a:t>Dual stain technique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US" sz="2400" dirty="0"/>
              <a:t>Colposcopy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US" sz="2400" dirty="0"/>
              <a:t>Pap smear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US" sz="2400" dirty="0"/>
              <a:t>VIA </a:t>
            </a:r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77F42B-FD2E-CC58-3C39-1CB49A29E8B3}"/>
              </a:ext>
            </a:extLst>
          </p:cNvPr>
          <p:cNvSpPr/>
          <p:nvPr/>
        </p:nvSpPr>
        <p:spPr>
          <a:xfrm>
            <a:off x="1070462" y="4782488"/>
            <a:ext cx="2854377" cy="135124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Treat cases positive to triage test </a:t>
            </a:r>
          </a:p>
        </p:txBody>
      </p:sp>
      <p:sp>
        <p:nvSpPr>
          <p:cNvPr id="17" name="Arrow: Bent 16">
            <a:extLst>
              <a:ext uri="{FF2B5EF4-FFF2-40B4-BE49-F238E27FC236}">
                <a16:creationId xmlns:a16="http://schemas.microsoft.com/office/drawing/2014/main" id="{2DF1879C-5FC3-A04E-860D-BFE9B9BDB5B5}"/>
              </a:ext>
            </a:extLst>
          </p:cNvPr>
          <p:cNvSpPr/>
          <p:nvPr/>
        </p:nvSpPr>
        <p:spPr>
          <a:xfrm rot="10800000">
            <a:off x="3933728" y="5452045"/>
            <a:ext cx="929390" cy="681692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27746DBB-672A-C52F-F4F7-680011950F00}"/>
              </a:ext>
            </a:extLst>
          </p:cNvPr>
          <p:cNvSpPr/>
          <p:nvPr/>
        </p:nvSpPr>
        <p:spPr>
          <a:xfrm>
            <a:off x="5485037" y="2901714"/>
            <a:ext cx="884420" cy="35918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F2985C-32CC-98DD-7382-11ADDF75BF5E}"/>
              </a:ext>
            </a:extLst>
          </p:cNvPr>
          <p:cNvSpPr/>
          <p:nvPr/>
        </p:nvSpPr>
        <p:spPr>
          <a:xfrm>
            <a:off x="8136520" y="4018120"/>
            <a:ext cx="2974199" cy="2162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Triage-Negative cases: Rescreen after 2 years if HIV-</a:t>
            </a:r>
            <a:r>
              <a:rPr lang="en-US" sz="2400" dirty="0" err="1"/>
              <a:t>ve</a:t>
            </a:r>
            <a:r>
              <a:rPr lang="en-US" sz="2400" dirty="0"/>
              <a:t> and after 1 year if HIV +</a:t>
            </a:r>
            <a:r>
              <a:rPr lang="en-US" sz="2400" dirty="0" err="1"/>
              <a:t>ve</a:t>
            </a:r>
            <a:endParaRPr lang="en-US" sz="2400" dirty="0"/>
          </a:p>
        </p:txBody>
      </p:sp>
      <p:sp>
        <p:nvSpPr>
          <p:cNvPr id="9" name="Arrow: Bent-Up 8">
            <a:extLst>
              <a:ext uri="{FF2B5EF4-FFF2-40B4-BE49-F238E27FC236}">
                <a16:creationId xmlns:a16="http://schemas.microsoft.com/office/drawing/2014/main" id="{B1D59C0E-C01E-6D4D-3B0F-048BF7A385F5}"/>
              </a:ext>
            </a:extLst>
          </p:cNvPr>
          <p:cNvSpPr/>
          <p:nvPr/>
        </p:nvSpPr>
        <p:spPr>
          <a:xfrm rot="5400000">
            <a:off x="7244346" y="5301054"/>
            <a:ext cx="681694" cy="983675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C8B9669-33C1-A3B7-F9A3-3FB871D4E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28/11/2024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A365B82-90F3-9633-EFFC-8A0D17E9D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SOGON2024_Chibuike Chigbu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C5CCD74-3B4C-06E6-B8E7-472C9C578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10312"/>
            <a:ext cx="2743200" cy="365125"/>
          </a:xfrm>
        </p:spPr>
        <p:txBody>
          <a:bodyPr/>
          <a:lstStyle/>
          <a:p>
            <a:fld id="{885160B2-0C8C-4B02-9C2D-5D157A15607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30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7" grpId="0" animBg="1"/>
      <p:bldP spid="3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03B3D-3ED7-988B-37C0-F0B89126D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Cervical cancer elimination strategy_1</a:t>
            </a:r>
            <a:br>
              <a:rPr lang="en-US" dirty="0"/>
            </a:br>
            <a:r>
              <a:rPr lang="en-US" dirty="0"/>
              <a:t>WHO cervical cancer elimination initiative_1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6A05C1C-0D13-21AB-218D-9B7248E3AC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311044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15B689-72A9-CB08-2A7E-4A0454C7F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28/11/2024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F836BC-33DA-8DC7-6093-76A3C0C7B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SOGON2024_Chibuike Chigbu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5C25A1-0617-E400-5383-13128B823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60B2-0C8C-4B02-9C2D-5D157A15607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01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D1935-A3B8-8B0E-C7B6-107688FDD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Cervical cancer elimination strategy_2</a:t>
            </a:r>
            <a:br>
              <a:rPr lang="en-US" dirty="0"/>
            </a:br>
            <a:r>
              <a:rPr lang="en-US" dirty="0"/>
              <a:t>WHO cervical cancer elimination initiative_2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68D0927-3F47-C2CF-FF6A-0C11E7B470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241235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993E4D4C-9FFA-DD4D-5806-58C4E86BB759}"/>
              </a:ext>
            </a:extLst>
          </p:cNvPr>
          <p:cNvSpPr/>
          <p:nvPr/>
        </p:nvSpPr>
        <p:spPr>
          <a:xfrm>
            <a:off x="2993721" y="5386192"/>
            <a:ext cx="7240043" cy="60124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5547AA-D9FA-897B-79AB-96335A098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28/11/2024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A5529C-A0A9-A2D5-23A3-F737D65FC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SOGON2024_Chibuike Chigbu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76D633-07E1-D11A-387C-2AA0CF75F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60B2-0C8C-4B02-9C2D-5D157A15607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99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EC038-78E9-0241-B21A-7887A7212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Autofit/>
          </a:bodyPr>
          <a:lstStyle/>
          <a:p>
            <a:br>
              <a:rPr lang="en-US" sz="3600" dirty="0"/>
            </a:br>
            <a:r>
              <a:rPr lang="en-US" sz="3600" b="1" dirty="0"/>
              <a:t>The Nigerian Response: </a:t>
            </a:r>
            <a:r>
              <a:rPr lang="en-US" sz="3600" dirty="0"/>
              <a:t>National Strategic Plan for prevention and control of cervical cancer 2023-2027</a:t>
            </a:r>
            <a:br>
              <a:rPr lang="en-US" sz="3600" dirty="0"/>
            </a:br>
            <a:endParaRPr lang="en-US" sz="36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B41B4BA-3F1C-3C34-8E19-02FFFEB327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704518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56E365-BB60-C83C-8BFC-911D1E306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28/11/2024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05152E-40A0-79A1-72EE-99422D4F1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SOGON2024_Chibuike Chigbu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EC038-D210-E466-BB69-1F09FB390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60B2-0C8C-4B02-9C2D-5D157A15607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70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0D766B-728C-48AD-003E-48440B729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F528B-BD30-0D73-FAC9-D1AF7F1B0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14089" cy="1325563"/>
          </a:xfrm>
        </p:spPr>
        <p:txBody>
          <a:bodyPr/>
          <a:lstStyle/>
          <a:p>
            <a:r>
              <a:rPr lang="en-US" b="1" dirty="0"/>
              <a:t>The Nigerian Response</a:t>
            </a:r>
            <a:r>
              <a:rPr lang="en-US" dirty="0"/>
              <a:t>: </a:t>
            </a:r>
            <a:r>
              <a:rPr lang="en-US" sz="3600" dirty="0"/>
              <a:t>Vaccinate 50% by 2027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C2951-C712-5FFC-9C95-7F370033A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October 2023</a:t>
            </a:r>
          </a:p>
          <a:p>
            <a:pPr lvl="1"/>
            <a:r>
              <a:rPr lang="en-US" dirty="0"/>
              <a:t>Incorporated HPV vaccine into routine immunization</a:t>
            </a:r>
          </a:p>
          <a:p>
            <a:endParaRPr lang="en-US" dirty="0"/>
          </a:p>
          <a:p>
            <a:r>
              <a:rPr lang="en-US" dirty="0"/>
              <a:t>October 2023</a:t>
            </a:r>
          </a:p>
          <a:p>
            <a:pPr lvl="1"/>
            <a:r>
              <a:rPr lang="en-US" dirty="0"/>
              <a:t>First round of mass immunization of girls aged 9-14 years in 16 states</a:t>
            </a:r>
          </a:p>
          <a:p>
            <a:pPr lvl="1"/>
            <a:endParaRPr lang="en-US" dirty="0"/>
          </a:p>
          <a:p>
            <a:r>
              <a:rPr lang="en-US" dirty="0"/>
              <a:t>May 2024</a:t>
            </a:r>
          </a:p>
          <a:p>
            <a:pPr lvl="1"/>
            <a:r>
              <a:rPr lang="en-US" dirty="0"/>
              <a:t>Second round of mass immunization of girls aged 9-14 years in 21 states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4EDA34-E2E0-60D9-763B-FC00A7953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28/11/2024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D315B-45E6-9054-5CAE-3805E9066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SOGON2024_Chibuike Chigbu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23037-B960-4CB5-7874-3DFF1995D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60B2-0C8C-4B02-9C2D-5D157A15607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725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E90D852-80C9-1477-C468-D340938A4A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3045153"/>
              </p:ext>
            </p:extLst>
          </p:nvPr>
        </p:nvGraphicFramePr>
        <p:xfrm>
          <a:off x="614597" y="734518"/>
          <a:ext cx="10403173" cy="5606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D85CE7-71D3-02CC-FD62-6AF256037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28/11/2024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AE3505-9623-3EAC-4EA7-8507A5D16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SOGON2024_Chibuike Chigbu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B0E992-DBA6-E4BA-3765-AF7BB538E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60B2-0C8C-4B02-9C2D-5D157A15607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430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65F76-F0EB-8A46-D192-EF7B46310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49197" cy="1325563"/>
          </a:xfrm>
        </p:spPr>
        <p:txBody>
          <a:bodyPr>
            <a:normAutofit/>
          </a:bodyPr>
          <a:lstStyle/>
          <a:p>
            <a:r>
              <a:rPr lang="en-US" b="1" dirty="0"/>
              <a:t>The Nigerian Response</a:t>
            </a:r>
            <a:r>
              <a:rPr lang="en-US" dirty="0"/>
              <a:t>: </a:t>
            </a:r>
            <a:r>
              <a:rPr lang="en-US" sz="3600" dirty="0"/>
              <a:t>Vaccinate 50% by 2027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54D3A-F59B-B0D6-6D3F-7DEB13664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Targets to vaccinate </a:t>
            </a:r>
            <a:r>
              <a:rPr lang="en-US" b="1" dirty="0"/>
              <a:t>18.6 million </a:t>
            </a:r>
            <a:r>
              <a:rPr lang="en-US" dirty="0"/>
              <a:t>girls by the end of 2026</a:t>
            </a:r>
          </a:p>
          <a:p>
            <a:endParaRPr lang="en-US" dirty="0"/>
          </a:p>
          <a:p>
            <a:r>
              <a:rPr lang="en-US" b="1" dirty="0"/>
              <a:t>15 million </a:t>
            </a:r>
            <a:r>
              <a:rPr lang="en-US" dirty="0"/>
              <a:t>vaccines procured for Nigeria </a:t>
            </a:r>
          </a:p>
          <a:p>
            <a:endParaRPr lang="en-US" dirty="0"/>
          </a:p>
          <a:p>
            <a:r>
              <a:rPr lang="en-US" b="1" dirty="0"/>
              <a:t>12.3 million</a:t>
            </a:r>
            <a:r>
              <a:rPr lang="en-US" dirty="0"/>
              <a:t> girls aged 9-14 years vaccinated to date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5.3 million </a:t>
            </a:r>
            <a:r>
              <a:rPr lang="en-US" dirty="0"/>
              <a:t>vaccinated in first round campaign in 2023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b="1" dirty="0"/>
              <a:t>7 million </a:t>
            </a:r>
            <a:r>
              <a:rPr lang="en-US" dirty="0"/>
              <a:t>vaccinated in the second round campaign in 2024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2C5390-40C5-49C5-C6ED-4FDF71393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28/11/2024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8DFFEA-9E3F-70ED-13FE-A7BF4A0E5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SOGON2024_Chibuike Chigbu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DEFDF-1095-23B4-5B89-02311A829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60B2-0C8C-4B02-9C2D-5D157A15607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92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4879D-A29C-CA47-9658-C65A570DF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815171"/>
          </a:xfrm>
        </p:spPr>
        <p:txBody>
          <a:bodyPr>
            <a:normAutofit/>
          </a:bodyPr>
          <a:lstStyle/>
          <a:p>
            <a:r>
              <a:rPr lang="en-US" b="1" dirty="0"/>
              <a:t>2027 Target: What are we yet to get right?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7A1FA-FFE9-0BE8-99A8-DFBCDDF37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Mass public education needed to mobilize the public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Effective coordinated effort at massive screening </a:t>
            </a:r>
          </a:p>
          <a:p>
            <a:endParaRPr lang="en-US" dirty="0"/>
          </a:p>
          <a:p>
            <a:r>
              <a:rPr lang="en-US" dirty="0"/>
              <a:t>Massive capacity building to train requisite manpower </a:t>
            </a:r>
          </a:p>
          <a:p>
            <a:endParaRPr lang="en-US" dirty="0"/>
          </a:p>
          <a:p>
            <a:r>
              <a:rPr lang="en-US" dirty="0"/>
              <a:t>HPV testing not available in majority of health institutions </a:t>
            </a:r>
          </a:p>
          <a:p>
            <a:endParaRPr lang="en-US" dirty="0"/>
          </a:p>
          <a:p>
            <a:r>
              <a:rPr lang="en-US" dirty="0"/>
              <a:t>Widespread availability of ablative Rx methods in the country  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E8C6F58-B214-ED03-7554-EF7EAD130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28/11/2024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F228A9B-7228-8EE2-66C3-BDE6DF185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SOGON2024_Chibuike Chigbu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9FA44C7-DAE2-D641-60DC-AC4D2DCCF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60B2-0C8C-4B02-9C2D-5D157A15607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48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4FF99-2FFA-22B9-E7A6-12F279835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Ovarian Cancer Prevention_1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E52C5-EB56-9EB7-25C3-B86D14B40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Screening not recommended for the general population</a:t>
            </a:r>
            <a:r>
              <a:rPr lang="en-US" sz="2800" dirty="0"/>
              <a:t> </a:t>
            </a:r>
          </a:p>
          <a:p>
            <a:pPr lvl="1"/>
            <a:r>
              <a:rPr lang="en-US" sz="2800" dirty="0"/>
              <a:t>Known methods do not reduce ovarian cancer deaths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Can lead to unnecessary major interventions 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Harms of screening general population outweighs benefits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13C0EC-245A-DECB-2262-E5030582F891}"/>
              </a:ext>
            </a:extLst>
          </p:cNvPr>
          <p:cNvSpPr/>
          <p:nvPr/>
        </p:nvSpPr>
        <p:spPr>
          <a:xfrm>
            <a:off x="1209206" y="4776449"/>
            <a:ext cx="9773587" cy="132556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Screening recommended only for individuals at risk of inherited ovarian cancers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A8EFF0-9C00-E6AF-EA80-8F05CE431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28/11/2024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561EA8-EA4C-71B4-E63C-84F238BB8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SOGON2024_Chibuike Chigbu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F705FB-3EDC-E412-3219-FC3752783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60B2-0C8C-4B02-9C2D-5D157A15607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32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5226A-6D0B-8FC0-E376-5EABF594F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Ovarian cancer prevention_2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6A5602D-AA1B-BAA9-EB24-DE9A1BA9B0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163913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23C398-EB72-3C0B-93E0-F76BA2146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28/11/2024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7420F-F4D2-108E-AF8D-B17F4F782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SOGON2024_Chibuike Chigbu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569AC-938D-B5C6-7C7C-2A533203F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60B2-0C8C-4B02-9C2D-5D157A15607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3726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D3F91-7D19-B9AB-BE86-4719C79EF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screen for in Ovarian Cancer?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4368B-C333-EDED-F5A9-B3DF2A5A0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600" dirty="0"/>
              <a:t>BRCA1 and BRCA2 Mutations </a:t>
            </a:r>
          </a:p>
          <a:p>
            <a:pPr lvl="1"/>
            <a:r>
              <a:rPr lang="en-US" sz="3200" dirty="0"/>
              <a:t>BRCA1 mutation carries 39-44% lifetime risk of ovarian cancer </a:t>
            </a:r>
          </a:p>
          <a:p>
            <a:pPr lvl="1"/>
            <a:r>
              <a:rPr lang="en-US" sz="3200" dirty="0"/>
              <a:t>BRCA2 mutation carries 11-17% lifetime risk of ovarian cancer</a:t>
            </a:r>
          </a:p>
          <a:p>
            <a:endParaRPr lang="en-US" sz="3600" dirty="0"/>
          </a:p>
          <a:p>
            <a:r>
              <a:rPr lang="en-US" sz="3600" dirty="0"/>
              <a:t>Genes associated with Lynch Syndrome</a:t>
            </a:r>
          </a:p>
          <a:p>
            <a:endParaRPr lang="en-US" sz="3600" dirty="0"/>
          </a:p>
          <a:p>
            <a:r>
              <a:rPr lang="en-US" sz="3600" dirty="0"/>
              <a:t>RAD51C and RAD51D</a:t>
            </a:r>
          </a:p>
          <a:p>
            <a:endParaRPr lang="en-US" sz="3600" dirty="0"/>
          </a:p>
          <a:p>
            <a:r>
              <a:rPr lang="en-US" sz="3600" dirty="0"/>
              <a:t>Other Genes in Panel Testing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7D20A-DAB3-B8EA-9B6A-773FDD629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28/11/2024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6F4B2-43FB-0EB6-3233-F61EBDADE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SOGON2024_Chibuike Chigbu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695BE-4B18-60C7-6522-80B64E160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60B2-0C8C-4B02-9C2D-5D157A15607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0224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AC55B-52D1-2919-7BDB-7956121F5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next after a positive screen for inherited ovarian cancer risk ?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2962C58-F83C-B554-B2EA-42399471B4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8873" y="3112928"/>
            <a:ext cx="823031" cy="97544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F4EA9F5-37A5-E70D-4517-3DC2F73A6269}"/>
              </a:ext>
            </a:extLst>
          </p:cNvPr>
          <p:cNvSpPr/>
          <p:nvPr/>
        </p:nvSpPr>
        <p:spPr>
          <a:xfrm>
            <a:off x="1289154" y="2143593"/>
            <a:ext cx="9668656" cy="10193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Surgical Interventions for women at high risk of hereditary ovarian cancers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3D3965-CB3A-D488-05FF-967CC7D7240A}"/>
              </a:ext>
            </a:extLst>
          </p:cNvPr>
          <p:cNvSpPr/>
          <p:nvPr/>
        </p:nvSpPr>
        <p:spPr>
          <a:xfrm>
            <a:off x="7090347" y="4114670"/>
            <a:ext cx="3537679" cy="148085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Risk-reducing bilateral Salpingectomy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49B9F4-7EE0-DF8A-59EE-57C3078FBFF3}"/>
              </a:ext>
            </a:extLst>
          </p:cNvPr>
          <p:cNvSpPr/>
          <p:nvPr/>
        </p:nvSpPr>
        <p:spPr>
          <a:xfrm>
            <a:off x="1234190" y="4114670"/>
            <a:ext cx="4596984" cy="148085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Risk-reducing bilateral </a:t>
            </a:r>
            <a:r>
              <a:rPr lang="en-US" sz="3600" dirty="0" err="1"/>
              <a:t>Salpingoophorectomy</a:t>
            </a:r>
            <a:r>
              <a:rPr lang="en-US" sz="2800" dirty="0"/>
              <a:t> 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3B43B2FA-5773-43D1-0705-8575AF30391D}"/>
              </a:ext>
            </a:extLst>
          </p:cNvPr>
          <p:cNvSpPr/>
          <p:nvPr/>
        </p:nvSpPr>
        <p:spPr>
          <a:xfrm>
            <a:off x="3038631" y="3136628"/>
            <a:ext cx="764498" cy="95174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11F425-A262-C34F-FFBF-545816877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28/11/2024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67090A-808B-B74E-6199-9AFA60436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SOGON2024_Chibuike Chigbu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9E5992-852B-DE84-0140-1679994C9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60B2-0C8C-4B02-9C2D-5D157A15607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19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8705A-4665-A59D-8518-E67275DD7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 of Risk-reducing Bilateral </a:t>
            </a:r>
            <a:r>
              <a:rPr lang="en-US" dirty="0" err="1"/>
              <a:t>Salpingoophorectomy</a:t>
            </a:r>
            <a:r>
              <a:rPr lang="en-US" dirty="0"/>
              <a:t> (RRSO)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B820C-49A8-867F-E217-70B7D4DC8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dirty="0"/>
              <a:t>Ideally at 35-40 years after completion of child-bearing 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Age at RRSO can be individualized based on the earliest age of ovarian cancer diagnosed in the family </a:t>
            </a:r>
          </a:p>
          <a:p>
            <a:endParaRPr lang="en-US" sz="3600" dirty="0"/>
          </a:p>
          <a:p>
            <a:r>
              <a:rPr lang="en-US" sz="3600" dirty="0"/>
              <a:t>Pathology Processing to include careful micro-sectioning of the fallopian tubes with special attention to the Fimbriae and ovaries</a:t>
            </a:r>
          </a:p>
          <a:p>
            <a:endParaRPr lang="en-US" sz="3600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9233AC-5112-D885-E8A0-42D14FCC8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28/11/2024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169684-A6F7-C2D3-28E3-C8D438ECB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SOGON2024_Chibuike Chigbu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741E6-51F6-E038-EA2A-98455C277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60B2-0C8C-4B02-9C2D-5D157A15607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618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BD472-51C8-9777-EC03-2A3237E84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Endometrial Cancer Prevention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408742B-BD1A-A6B3-D3E4-85F9830E9B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227261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B1978C59-D136-155E-74A3-9DF1E1598D60}"/>
              </a:ext>
            </a:extLst>
          </p:cNvPr>
          <p:cNvSpPr/>
          <p:nvPr/>
        </p:nvSpPr>
        <p:spPr>
          <a:xfrm>
            <a:off x="838200" y="3747541"/>
            <a:ext cx="2969302" cy="8994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Early clinical presentation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9C90D9-7026-B1D6-7B07-E338DF298177}"/>
              </a:ext>
            </a:extLst>
          </p:cNvPr>
          <p:cNvSpPr/>
          <p:nvPr/>
        </p:nvSpPr>
        <p:spPr>
          <a:xfrm>
            <a:off x="838200" y="5140534"/>
            <a:ext cx="2969302" cy="10364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High early detection rate 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CF66E0CF-B05B-A8B7-9424-24E52F0AEB73}"/>
              </a:ext>
            </a:extLst>
          </p:cNvPr>
          <p:cNvSpPr/>
          <p:nvPr/>
        </p:nvSpPr>
        <p:spPr>
          <a:xfrm>
            <a:off x="3987385" y="3778512"/>
            <a:ext cx="1603947" cy="2398452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CE28AB-5CD3-2BA6-A0FD-59BFF0F168A0}"/>
              </a:ext>
            </a:extLst>
          </p:cNvPr>
          <p:cNvSpPr txBox="1"/>
          <p:nvPr/>
        </p:nvSpPr>
        <p:spPr>
          <a:xfrm>
            <a:off x="5731242" y="3868640"/>
            <a:ext cx="53065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Unlikely that screening will have an appreciable impact on early detection and survival rates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2F4CCB-001A-D34C-19FF-087718B08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28/11/2024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718DE06-8184-B520-9B16-C8D0D2F6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SOGON2024_Chibuike Chigbu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CFCA1D8-A007-BD02-FA5E-C780C9C0C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60B2-0C8C-4B02-9C2D-5D157A15607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2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07DA1-4D92-D89B-BAB2-7623AAF91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Endometrial cancer prevention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B8FA1-2917-3E66-9DE4-6F4541BC7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85000" lnSpcReduction="20000"/>
          </a:bodyPr>
          <a:lstStyle/>
          <a:p>
            <a:r>
              <a:rPr lang="en-US" sz="3900" b="1" dirty="0">
                <a:solidFill>
                  <a:srgbClr val="FF0000"/>
                </a:solidFill>
              </a:rPr>
              <a:t>Lynch II carries a 60% risk of endometrial cancer </a:t>
            </a:r>
          </a:p>
          <a:p>
            <a:endParaRPr lang="en-US" sz="3900" dirty="0"/>
          </a:p>
          <a:p>
            <a:r>
              <a:rPr lang="en-US" sz="3900" dirty="0"/>
              <a:t>Hence screening for Lynch II genes recommended for:  </a:t>
            </a:r>
          </a:p>
          <a:p>
            <a:endParaRPr lang="en-US" sz="3200" dirty="0"/>
          </a:p>
          <a:p>
            <a:pPr lvl="1"/>
            <a:r>
              <a:rPr lang="en-US" sz="3800" dirty="0"/>
              <a:t>Women with family history of Lynch II syndrome</a:t>
            </a:r>
          </a:p>
          <a:p>
            <a:pPr lvl="1"/>
            <a:endParaRPr lang="en-US" sz="3800" dirty="0"/>
          </a:p>
          <a:p>
            <a:pPr lvl="1"/>
            <a:r>
              <a:rPr lang="en-US" sz="3800" dirty="0"/>
              <a:t> First-degree relatives of women who had endometrial cancer before 60 years of age </a:t>
            </a:r>
          </a:p>
          <a:p>
            <a:pPr lvl="1"/>
            <a:endParaRPr lang="en-US" sz="3800" dirty="0"/>
          </a:p>
          <a:p>
            <a:pPr lvl="1"/>
            <a:r>
              <a:rPr lang="en-US" sz="3800" dirty="0"/>
              <a:t> First-degree relatives of women who had colorectal cancer before 60 years of age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A3D46-B0BB-1FBA-2D99-34F60E28D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28/11/2024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6D821-8DF1-2D3F-F276-238E1F99F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SOGON2024_Chibuike Chigbu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B8867-7C00-0DFD-758A-973BFDF7A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60B2-0C8C-4B02-9C2D-5D157A15607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5759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D503E-8C43-02C3-9FA3-E3C403FB8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What next after a positive screen for Lynch II gene?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803F7-7C7F-7E10-99CE-3A64E779F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7546"/>
            <a:ext cx="10515600" cy="5032375"/>
          </a:xfrm>
        </p:spPr>
        <p:txBody>
          <a:bodyPr>
            <a:normAutofit lnSpcReduction="10000"/>
          </a:bodyPr>
          <a:lstStyle/>
          <a:p>
            <a:r>
              <a:rPr lang="en-US" sz="3600" dirty="0">
                <a:solidFill>
                  <a:srgbClr val="2A2A2A"/>
                </a:solidFill>
                <a:latin typeface="proxima_nova_rgregular"/>
              </a:rPr>
              <a:t>Annual Transvaginal Ultrasound starting from age 35</a:t>
            </a:r>
          </a:p>
          <a:p>
            <a:endParaRPr lang="en-US" sz="3600" dirty="0">
              <a:solidFill>
                <a:srgbClr val="2A2A2A"/>
              </a:solidFill>
              <a:latin typeface="proxima_nova_rgregular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2A2A2A"/>
                </a:solidFill>
                <a:effectLst/>
                <a:latin typeface="proxima_nova_rgregular"/>
              </a:rPr>
              <a:t>Endometrial sampling every 1-2 years beginning at age 30-35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3600" b="0" i="0" dirty="0">
              <a:solidFill>
                <a:srgbClr val="2A2A2A"/>
              </a:solidFill>
              <a:effectLst/>
              <a:latin typeface="proxima_nova_rgregular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2A2A2A"/>
                </a:solidFill>
                <a:effectLst/>
                <a:latin typeface="proxima_nova_rgregular"/>
              </a:rPr>
              <a:t>Prophylactic hysterectomy and bilateral </a:t>
            </a:r>
            <a:r>
              <a:rPr lang="en-US" sz="3600" b="0" i="0" dirty="0" err="1">
                <a:solidFill>
                  <a:srgbClr val="2A2A2A"/>
                </a:solidFill>
                <a:effectLst/>
                <a:latin typeface="proxima_nova_rgregular"/>
              </a:rPr>
              <a:t>salpingo</a:t>
            </a:r>
            <a:r>
              <a:rPr lang="en-US" sz="3600" b="0" i="0" dirty="0">
                <a:solidFill>
                  <a:srgbClr val="2A2A2A"/>
                </a:solidFill>
                <a:effectLst/>
                <a:latin typeface="proxima_nova_rgregular"/>
              </a:rPr>
              <a:t>-oophorectomy early to mid-40s after child-bearing 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2A2A2A"/>
              </a:solidFill>
              <a:latin typeface="proxima_nova_rgregular"/>
            </a:endParaRPr>
          </a:p>
          <a:p>
            <a:r>
              <a:rPr lang="en-US" sz="3600" b="0" i="0" dirty="0">
                <a:solidFill>
                  <a:srgbClr val="2A2A2A"/>
                </a:solidFill>
                <a:effectLst/>
                <a:latin typeface="proxima_nova_rgregular"/>
              </a:rPr>
              <a:t>Colonoscopy every 1-2 years, beginning at age 20-25</a:t>
            </a:r>
            <a:endParaRPr lang="en-US" sz="3600" dirty="0">
              <a:solidFill>
                <a:srgbClr val="2A2A2A"/>
              </a:solidFill>
              <a:latin typeface="proxima_nova_rgregular"/>
            </a:endParaRPr>
          </a:p>
          <a:p>
            <a:endParaRPr lang="en-US" b="0" i="0" dirty="0">
              <a:solidFill>
                <a:srgbClr val="2A2A2A"/>
              </a:solidFill>
              <a:effectLst/>
              <a:latin typeface="proxima_nova_rgregular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2A2A2A"/>
              </a:solidFill>
              <a:effectLst/>
              <a:latin typeface="proxima_nova_rgregular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2A2A2A"/>
              </a:solidFill>
              <a:effectLst/>
              <a:latin typeface="proxima_nova_rgregular"/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8D4DA-D776-6BB1-349F-C0EB97FAE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28/11/2024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A77038-1A93-C127-7367-8FF84B095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SOGON2024_Chibuike Chigbu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686372-95EE-A869-AC89-D873DA48A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60B2-0C8C-4B02-9C2D-5D157A15607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947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178804-A835-2DE6-B421-2A11AD488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28/11/2024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DDA6C0-277C-2FEA-347E-92CA97C06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SOGON2024_Chibuike Chigbu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50F642-0BA7-0C1F-8293-7CF1B1CDE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60B2-0C8C-4B02-9C2D-5D157A156071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E90D852-80C9-1477-C468-D340938A4A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2658096"/>
              </p:ext>
            </p:extLst>
          </p:nvPr>
        </p:nvGraphicFramePr>
        <p:xfrm>
          <a:off x="838201" y="929391"/>
          <a:ext cx="10224540" cy="5051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974086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0B77B-B9AA-484A-62F2-DEF5D2F2D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Vulva Cancer Prevention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AA4ED2B-67AA-EA1E-D202-9E34E1EEC0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325421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D2B360-934D-3A1F-D3A4-C2E78B623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28/11/2024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A73B58-1CE6-8ACE-CA37-DD8EF2DD5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SOGON2024_Chibuike Chigbu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E9D1E-67E8-5C52-398A-C59654BD6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60B2-0C8C-4B02-9C2D-5D157A15607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5095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F2CF8-C6CF-B767-D484-9D6DFC4EE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Vulva Cancer Prevention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1E79B-3A94-17DB-0BBB-41C601E4C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7181925-D1E1-E3EB-708A-BACB7D202810}"/>
              </a:ext>
            </a:extLst>
          </p:cNvPr>
          <p:cNvSpPr/>
          <p:nvPr/>
        </p:nvSpPr>
        <p:spPr>
          <a:xfrm>
            <a:off x="5906125" y="2142576"/>
            <a:ext cx="4991724" cy="18448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Life style modification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F742169-EB1E-EC4A-0A16-F572713A7FA1}"/>
              </a:ext>
            </a:extLst>
          </p:cNvPr>
          <p:cNvSpPr/>
          <p:nvPr/>
        </p:nvSpPr>
        <p:spPr>
          <a:xfrm>
            <a:off x="1079292" y="2848131"/>
            <a:ext cx="3717560" cy="304300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HPV Prevention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76C8109-E895-45A0-0866-4895D8FC73FC}"/>
              </a:ext>
            </a:extLst>
          </p:cNvPr>
          <p:cNvSpPr/>
          <p:nvPr/>
        </p:nvSpPr>
        <p:spPr>
          <a:xfrm>
            <a:off x="5906124" y="4332157"/>
            <a:ext cx="4991724" cy="184480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HPV vaccination 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B3A1D85-702A-AC63-3986-05636374244C}"/>
              </a:ext>
            </a:extLst>
          </p:cNvPr>
          <p:cNvSpPr/>
          <p:nvPr/>
        </p:nvSpPr>
        <p:spPr>
          <a:xfrm rot="19915311">
            <a:off x="4774142" y="3708191"/>
            <a:ext cx="1495125" cy="55838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E5EFC1A4-47A4-1C9D-B730-FC315ACCA953}"/>
              </a:ext>
            </a:extLst>
          </p:cNvPr>
          <p:cNvSpPr/>
          <p:nvPr/>
        </p:nvSpPr>
        <p:spPr>
          <a:xfrm rot="1929096">
            <a:off x="4780439" y="4624315"/>
            <a:ext cx="1193014" cy="53066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2CDA120-1840-0692-3D97-5BE8AD2FB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28/11/2024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D49AF89-0645-AA2F-45F5-D1E186F34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SOGON2024_Chibuike Chigbu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09ABA6E-FDD6-5AC3-6B50-47264465C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60B2-0C8C-4B02-9C2D-5D157A15607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36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1C78F-1C71-3CDB-200C-A1B3EF2D8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Summary_1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11AF1-FFA3-C65A-4D1B-C4B269A3E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50 – 60% of gynaecological cancers are preventable with nearly 100% of cervical cancers being preventable</a:t>
            </a:r>
          </a:p>
          <a:p>
            <a:endParaRPr lang="en-US" sz="3000" dirty="0"/>
          </a:p>
          <a:p>
            <a:r>
              <a:rPr lang="en-US" sz="3000" dirty="0"/>
              <a:t>Strategies to prevent gynaecological cancers must be holistic incorporating efficient primary, secondary and tertiary prevention</a:t>
            </a:r>
          </a:p>
          <a:p>
            <a:endParaRPr lang="en-US" sz="3000" dirty="0"/>
          </a:p>
          <a:p>
            <a:r>
              <a:rPr lang="en-US" sz="3000" dirty="0"/>
              <a:t>The strategies must also involve a multisectoral approach that includes all stakeholders </a:t>
            </a:r>
          </a:p>
          <a:p>
            <a:endParaRPr lang="en-US" sz="3000" dirty="0"/>
          </a:p>
          <a:p>
            <a:endParaRPr lang="en-US" sz="3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495E72-9506-AA27-6973-3470CEB32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28/11/2024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B133D-7854-1E9F-E0DD-F052D878D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SOGON2024_Chibuike Chigbu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184CD-C84C-09E2-2F93-A77086C33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60B2-0C8C-4B02-9C2D-5D157A15607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2164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E2029-3600-53CE-D798-835804AD2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Summary_2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A1080-E033-B86C-EBF8-1507A4F63C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WHO global strategy for cervical cancer elimination has the potential to eliminating cervical cancer as a public health problem</a:t>
            </a:r>
          </a:p>
          <a:p>
            <a:endParaRPr lang="en-US" sz="2800" dirty="0"/>
          </a:p>
          <a:p>
            <a:r>
              <a:rPr lang="en-US" sz="2800" dirty="0"/>
              <a:t>A public health approach</a:t>
            </a:r>
            <a:r>
              <a:rPr lang="en-US" dirty="0"/>
              <a:t> that includes s</a:t>
            </a:r>
            <a:r>
              <a:rPr lang="en-US" sz="2800" dirty="0"/>
              <a:t>creening and treatment of women at high risk for inherited cancers should be adopted for the prevention of uterine corpus and ovarian cancers</a:t>
            </a:r>
          </a:p>
          <a:p>
            <a:endParaRPr lang="en-US" dirty="0"/>
          </a:p>
          <a:p>
            <a:r>
              <a:rPr lang="en-US" sz="2800" dirty="0"/>
              <a:t>Upscaling population HPV vaccination will also help reduce HPV-associated vulva cancers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E3EC9-B149-F523-5342-1503AC3EE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28/11/2024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247BF-2875-C4E7-C882-BC6D589B5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SOGON2024_Chibuike Chigbu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A1314-4E96-7022-1DA0-E2B317EDB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60B2-0C8C-4B02-9C2D-5D157A15607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6892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7C7D5-23BA-CD98-146E-F3AEE50B9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9600" dirty="0"/>
              <a:t>Conclusion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8F281-DCE4-CF5D-AD74-B58752842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A holistic and cross-cutting multisectoral approach involving the government, medical community, NGOs, and the general female population is essential towards the prevention of gynaecological cancers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Governments must take the lead by prioritizing population health education, prevention, early detection and treatment for the benefit of all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123AC6-F5C6-8D19-92F4-19BDC818A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28/11/2024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A3B35-74CD-0093-163A-499FB3F6E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SOGON2024_Chibuike Chigbu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6A251B-8C4F-7688-668E-3F24192A9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60B2-0C8C-4B02-9C2D-5D157A15607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842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804538-5E4F-E143-01DF-723E6D18B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52" y="209862"/>
            <a:ext cx="6402050" cy="62591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03B2EB-B35A-FBE1-D8E9-745F9FBAD998}"/>
              </a:ext>
            </a:extLst>
          </p:cNvPr>
          <p:cNvSpPr txBox="1"/>
          <p:nvPr/>
        </p:nvSpPr>
        <p:spPr>
          <a:xfrm>
            <a:off x="6835515" y="209862"/>
            <a:ext cx="503669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Thank you for listening ……</a:t>
            </a:r>
          </a:p>
          <a:p>
            <a:endParaRPr lang="en-US" sz="4800" dirty="0"/>
          </a:p>
          <a:p>
            <a:r>
              <a:rPr lang="en-US" sz="4800" dirty="0"/>
              <a:t>…as SOGON joins the world to eliminate gynaecological cancers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831BA6-91F0-8DBE-D141-285330C9F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3574" y="3944204"/>
            <a:ext cx="2638270" cy="2524836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BDE5F8-1018-759C-5D7D-BCC84A9CF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28/11/2024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4F7CD-5980-A9D7-29D0-049AAD4AB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SOGON2024_Chibuike Chigbu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B2755C-2D4D-4222-024D-0124133B2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60B2-0C8C-4B02-9C2D-5D157A15607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78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350E0-C1FB-3617-DC1A-DC025432B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6AED4-744D-39C3-E514-EFD023BFB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International Agency for Research in Cancer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The Global Cancer Observatory (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Globocan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2022)</a:t>
            </a:r>
            <a:r>
              <a:rPr lang="en-US" sz="1400" i="0" dirty="0">
                <a:latin typeface="Arial" panose="020B0604020202020204" pitchFamily="34" charset="0"/>
                <a:cs typeface="Arial" panose="020B0604020202020204" pitchFamily="34" charset="0"/>
              </a:rPr>
              <a:t>. 2022.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National Institute for Cancer Research and Treatment (NICRAT): National Strategic plan for prevention and control of cancer of the cervix in Nigeria 2023-2027.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b="0" i="0" dirty="0">
                <a:solidFill>
                  <a:srgbClr val="2A2A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[Guideline]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WHO guideline for screening and treatment of cervical pre-cancer lesions for cervical cancer prevention: use of dual-stain cytology to triage women after a positive test for human papillomavirus (HPV). Geneva: World Health Organization; 2024 (WHO guideline for screening and treatment of cervical pre-cancer lesions for cervical cancer prevention, second edition)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b="0" i="0" dirty="0">
                <a:solidFill>
                  <a:srgbClr val="2A2A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[Guideline] </a:t>
            </a:r>
            <a:r>
              <a:rPr lang="en-US" sz="1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WHO guideline for screening and treatment of cervical pre-cancer lesions for cervical cancer prevention, second edition. Geneva: World Health Organization; 2021.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Green Ae, G. A. A. A. S. (2024). "Ovarian Cancer Guidelines: Guidelines Summary, Risk Assessment and Genetic Counseling, Surgical Intervention for Ovarian Cancer Prevention." Retrieved 16th November 2024, 2024, from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https://emedicine.medscape.com/article/255771-guidelines#g3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b="0" i="0" dirty="0">
                <a:solidFill>
                  <a:srgbClr val="2A2A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[Guideline] </a:t>
            </a:r>
            <a:r>
              <a:rPr lang="en-US" sz="1400" b="0" i="0" dirty="0">
                <a:solidFill>
                  <a:srgbClr val="1B1B1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American Cancer Society: Detailed Guide: Endometrial Cancer: What are the Risk Factors for Endometrial Cancer? Atlanta, Ga: American Cancer Society, 2005. 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Creasman</a:t>
            </a:r>
            <a:r>
              <a:rPr lang="en-US" sz="1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Wt</a:t>
            </a:r>
            <a:r>
              <a:rPr lang="en-US" sz="1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B. L. K. T. F. C. J. S. (2023) Endometrial Carcinoma Guidelines: Guidelines Summary, Prevention, Diagnosis. </a:t>
            </a:r>
            <a:r>
              <a:rPr lang="en-US" sz="1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4"/>
              </a:rPr>
              <a:t>https://emedicine.medscape.com/article/254083-guidelines</a:t>
            </a:r>
            <a:endParaRPr lang="en-US" sz="1400" dirty="0">
              <a:solidFill>
                <a:srgbClr val="1B1B1B"/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1400" b="0" i="0" dirty="0">
                <a:solidFill>
                  <a:srgbClr val="2A2A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National Cancer Institute. SEER stat fact sheets: endometrial cancer. Surveillance, Epidemiology, and End Results (SEER) Program. Available at </a:t>
            </a:r>
            <a:r>
              <a:rPr lang="en-US" sz="1400" b="0" i="0" u="none" strike="noStrike" dirty="0">
                <a:solidFill>
                  <a:srgbClr val="064AA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https://seer.cancer.gov/statfacts/html/corp.html</a:t>
            </a:r>
            <a:r>
              <a:rPr lang="en-US" sz="1400" b="0" i="0" dirty="0">
                <a:solidFill>
                  <a:srgbClr val="2A2A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Accessed: October 13, 2024.</a:t>
            </a:r>
          </a:p>
          <a:p>
            <a:pPr marL="514350" indent="-514350">
              <a:buFont typeface="+mj-lt"/>
              <a:buAutoNum type="arabicPeriod"/>
            </a:pPr>
            <a:endParaRPr lang="en-US" sz="1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1D5E24-3A74-4CB9-3EBD-475B23D76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28/11/2024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6E950-AF93-229A-4A3D-792CB33B4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SOGON2024_Chibuike Chigbu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BED6E-770B-1BF8-BBEA-F3C2DE64A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60B2-0C8C-4B02-9C2D-5D157A15607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7711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11FFE-B790-FEC3-6C4B-6316ACD8E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References_2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89627-E6FB-726E-50BC-D24A070F1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9"/>
            </a:pPr>
            <a:r>
              <a:rPr lang="en-US" sz="1400" b="0" i="0" dirty="0">
                <a:solidFill>
                  <a:srgbClr val="2A2A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[Guideline] National Cancer Institute. Endometrial Cancer Screening–for health professionals (PDQ®). National Cancer Institute. Available at </a:t>
            </a:r>
            <a:r>
              <a:rPr lang="en-US" sz="1400" b="0" i="0" u="none" strike="noStrike" dirty="0">
                <a:solidFill>
                  <a:srgbClr val="064AA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https://www.cancer.gov/cancertopics/pdq/screening/endometrial/HealthProfessional/page1</a:t>
            </a:r>
            <a:r>
              <a:rPr lang="en-US" sz="1400" b="0" i="0" dirty="0">
                <a:solidFill>
                  <a:srgbClr val="2A2A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March 4, 2016; Accessed: November 16, 2024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US" sz="1400" b="0" i="0" dirty="0">
                <a:solidFill>
                  <a:srgbClr val="2A2A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[Guideline] Committee on Practice Bulletins-Gynecology, Society of Gynecologic Oncology. ACOG Practice Bulletin No. 147: Lynch syndrome. </a:t>
            </a:r>
            <a:r>
              <a:rPr lang="en-US" sz="1400" b="0" i="1" dirty="0" err="1">
                <a:solidFill>
                  <a:srgbClr val="2A2A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Obstet</a:t>
            </a:r>
            <a:r>
              <a:rPr lang="en-US" sz="1400" b="0" i="1" dirty="0">
                <a:solidFill>
                  <a:srgbClr val="2A2A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Gynecol</a:t>
            </a:r>
            <a:r>
              <a:rPr lang="en-US" sz="1400" b="0" i="0" dirty="0">
                <a:solidFill>
                  <a:srgbClr val="2A2A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2014 Nov. 124 (5):1042-54. 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US" sz="1400" b="0" i="0" dirty="0">
                <a:solidFill>
                  <a:srgbClr val="2A2A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[Guideline] SGO Clinical Practice Endometrial Cancer Working Group, Burke WM, Orr J, Leitao M, Salom E, Gehrig P, et al. Endometrial cancer: a review and current management strategies: part I. </a:t>
            </a:r>
            <a:r>
              <a:rPr lang="en-US" sz="1400" b="0" i="1" dirty="0" err="1">
                <a:solidFill>
                  <a:srgbClr val="2A2A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Gynecol</a:t>
            </a:r>
            <a:r>
              <a:rPr lang="en-US" sz="1400" b="0" i="1" dirty="0">
                <a:solidFill>
                  <a:srgbClr val="2A2A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Oncol</a:t>
            </a:r>
            <a:r>
              <a:rPr lang="en-US" sz="1400" b="0" i="0" dirty="0">
                <a:solidFill>
                  <a:srgbClr val="2A2A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2014 Aug. 134 (2):385-92.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 startAt="9"/>
            </a:pPr>
            <a:r>
              <a:rPr lang="en-US" sz="1400" b="0" i="0" dirty="0">
                <a:solidFill>
                  <a:srgbClr val="2A2A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[Guideline] </a:t>
            </a:r>
            <a:r>
              <a:rPr lang="en-US" sz="1400" b="0" i="0" dirty="0" err="1">
                <a:solidFill>
                  <a:srgbClr val="2A2A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Oaknin</a:t>
            </a:r>
            <a:r>
              <a:rPr lang="en-US" sz="1400" b="0" i="0" dirty="0">
                <a:solidFill>
                  <a:srgbClr val="2A2A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A, Bosse TJ, </a:t>
            </a:r>
            <a:r>
              <a:rPr lang="en-US" sz="1400" b="0" i="0" dirty="0" err="1">
                <a:solidFill>
                  <a:srgbClr val="2A2A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Creutzberg</a:t>
            </a:r>
            <a:r>
              <a:rPr lang="en-US" sz="1400" b="0" i="0" dirty="0">
                <a:solidFill>
                  <a:srgbClr val="2A2A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CL, et al. Endometrial cancer: ESMO Clinical Practice Guideline for diagnosis, treatment and follow-up. </a:t>
            </a:r>
            <a:r>
              <a:rPr lang="en-US" sz="1400" b="0" i="1" dirty="0">
                <a:solidFill>
                  <a:srgbClr val="2A2A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Ann Oncol</a:t>
            </a:r>
            <a:r>
              <a:rPr lang="en-US" sz="1400" b="0" i="0" dirty="0">
                <a:solidFill>
                  <a:srgbClr val="2A2A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2022 Sep. 33 (9):860-77.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US" sz="1400" b="0" i="0" dirty="0">
                <a:solidFill>
                  <a:srgbClr val="2A2A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[Guideline] </a:t>
            </a:r>
            <a:r>
              <a:rPr lang="en-US" sz="1400" b="0" i="0" dirty="0" err="1">
                <a:solidFill>
                  <a:srgbClr val="2A2A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Fontham</a:t>
            </a:r>
            <a:r>
              <a:rPr lang="en-US" sz="1400" b="0" i="0" dirty="0">
                <a:solidFill>
                  <a:srgbClr val="2A2A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ETH, Wolf AMD, Church TR, et al. Cervical cancer screening for individuals at average risk: 2020 guideline update from the American Cancer Society. </a:t>
            </a:r>
            <a:r>
              <a:rPr lang="en-US" sz="1400" b="0" i="1" dirty="0">
                <a:solidFill>
                  <a:srgbClr val="2A2A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Cancer J Clin</a:t>
            </a:r>
            <a:r>
              <a:rPr lang="en-US" sz="1400" b="0" i="0" dirty="0">
                <a:solidFill>
                  <a:srgbClr val="2A2A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2020 Sep. 70 (5):321-46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US" sz="1400" b="0" i="0" dirty="0">
                <a:solidFill>
                  <a:srgbClr val="2A2A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[Guideline] SGO Clinical Practice Endometrial Cancer Working Group, Burke WM, Orr J, Leitao M, Salom E, Gehrig P, et al. Endometrial cancer: a review and current management strategies: part II. </a:t>
            </a:r>
            <a:r>
              <a:rPr lang="en-US" sz="1400" b="0" i="1" dirty="0" err="1">
                <a:solidFill>
                  <a:srgbClr val="2A2A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Gynecol</a:t>
            </a:r>
            <a:r>
              <a:rPr lang="en-US" sz="1400" b="0" i="1" dirty="0">
                <a:solidFill>
                  <a:srgbClr val="2A2A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Oncol</a:t>
            </a:r>
            <a:r>
              <a:rPr lang="en-US" sz="1400" b="0" i="0" dirty="0">
                <a:solidFill>
                  <a:srgbClr val="2A2A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2014 Aug. 134 (2):393-402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US" sz="1400" b="0" i="0" dirty="0">
                <a:solidFill>
                  <a:srgbClr val="2A2A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[Guideline] American College of Obstetricians and Gynecologists. Updated Cervical Cancer Screening Guidelines. ACOG. Available at </a:t>
            </a:r>
            <a:r>
              <a:rPr lang="en-US" sz="1400" b="0" i="0" u="none" strike="noStrike" dirty="0">
                <a:solidFill>
                  <a:srgbClr val="064AA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https://www.acog.org/clinical/clinical-guidance/practice-advisory/articles/2021/04/updated-cervical-cancer-screening-guidelines</a:t>
            </a:r>
            <a:r>
              <a:rPr lang="en-US" sz="1400" b="0" i="0" dirty="0">
                <a:solidFill>
                  <a:srgbClr val="2A2A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April 2021; Accessed: November 7, 2024.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US" sz="1400" b="0" i="0" dirty="0">
                <a:solidFill>
                  <a:srgbClr val="2A2A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[Guideline] US Preventive Services Task Force, Curry SJ, Krist AH, Owens DK, et al. Screening for Cervical Cancer: US Preventive Services Task Force Recommendation Statement. </a:t>
            </a:r>
            <a:r>
              <a:rPr lang="en-US" sz="1400" b="0" i="1" dirty="0">
                <a:solidFill>
                  <a:srgbClr val="2A2A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JAMA</a:t>
            </a:r>
            <a:r>
              <a:rPr lang="en-US" sz="1400" b="0" i="0" dirty="0">
                <a:solidFill>
                  <a:srgbClr val="2A2A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2018 Aug 21. 320 (7):674-86.</a:t>
            </a:r>
          </a:p>
          <a:p>
            <a:pPr marL="514350" indent="-514350">
              <a:buFont typeface="+mj-lt"/>
              <a:buAutoNum type="arabicPeriod" startAt="11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2EB87-149E-4F7B-932F-C7C22B00B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28/11/2024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40C25-3BA9-787C-4650-1F8EEB50F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SOGON2024_Chibuike Chigbu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CA41D-1589-2960-1FF1-F1F05D993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60B2-0C8C-4B02-9C2D-5D157A15607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9791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F5B04-FB9F-5172-1932-EEBF92941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_3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A243F-F17A-72D6-53A2-D5EB575AC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 startAt="17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[Guideline] National Comprehensive Cancer Network. NCCN Clinical Practice Guidelines in Oncology: Cervical Cancer Version 1.2016. Available October 21, 2024.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 startAt="17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 startAt="17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216CE1-8A1B-3F66-0FE7-069B33E61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28/11/2024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18F89-1F3B-1E1E-563A-060A1E0C6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SOGON2024_Chibuike Chigbu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D358C-9E92-2F80-9EE6-70B0C77E6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60B2-0C8C-4B02-9C2D-5D157A15607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103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12850F2-EE15-F3DB-9A5C-EAEF50E45650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58443636"/>
              </p:ext>
            </p:extLst>
          </p:nvPr>
        </p:nvGraphicFramePr>
        <p:xfrm>
          <a:off x="149900" y="374754"/>
          <a:ext cx="10822899" cy="5757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03F0F6-2D9C-A3FF-EC03-CEF7AA9BD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28/11/2024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DA357F-3715-1E68-A0D4-BAA56CBA8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SOGON2024_Chibuike Chigbu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74769F-6322-0BF1-C36B-56F89034C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60B2-0C8C-4B02-9C2D-5D157A1560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756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57CD0D-A33B-E99E-F493-0E6E50CDA2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6109CA0-1053-73EF-2A6A-3ED576CA7E6B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75672618"/>
              </p:ext>
            </p:extLst>
          </p:nvPr>
        </p:nvGraphicFramePr>
        <p:xfrm>
          <a:off x="239843" y="539646"/>
          <a:ext cx="11197652" cy="5936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5330C9-65E1-579C-5182-87C19F4AD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28/11/2024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F1E8D8-6401-6A4A-18F4-33ED3552D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SOGON2024_Chibuike Chigbu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F31214-5938-44B2-CB1D-65707732C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60B2-0C8C-4B02-9C2D-5D157A156071}" type="slidenum">
              <a:rPr lang="en-US" smtClean="0"/>
              <a:t>5</a:t>
            </a:fld>
            <a:endParaRPr lang="en-US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35E984F1-BB90-B2CC-BC14-E06D5B0F23FC}"/>
              </a:ext>
            </a:extLst>
          </p:cNvPr>
          <p:cNvSpPr/>
          <p:nvPr/>
        </p:nvSpPr>
        <p:spPr>
          <a:xfrm rot="3690189">
            <a:off x="7295980" y="917379"/>
            <a:ext cx="464127" cy="117116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B6FBA134-396C-BBE6-BE5C-FFCBA4156F47}"/>
              </a:ext>
            </a:extLst>
          </p:cNvPr>
          <p:cNvSpPr/>
          <p:nvPr/>
        </p:nvSpPr>
        <p:spPr>
          <a:xfrm rot="3848628">
            <a:off x="5502753" y="3132739"/>
            <a:ext cx="426631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38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353CFB-6823-26F6-6BE3-67A4E3057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28/11/2024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7A3A11-97DF-3448-0FFB-F16D277D8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SOGON2024_Chibuike Chigbu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4D80B4-C7E4-8803-DB43-223C1E827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60B2-0C8C-4B02-9C2D-5D157A156071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8B712C52-2CCB-145E-B384-BE65D9C07F46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23813329"/>
              </p:ext>
            </p:extLst>
          </p:nvPr>
        </p:nvGraphicFramePr>
        <p:xfrm>
          <a:off x="331076" y="378372"/>
          <a:ext cx="11022724" cy="5798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Arrow: Down 4">
            <a:extLst>
              <a:ext uri="{FF2B5EF4-FFF2-40B4-BE49-F238E27FC236}">
                <a16:creationId xmlns:a16="http://schemas.microsoft.com/office/drawing/2014/main" id="{FD290AB4-CAC9-D57F-4CBA-7C3C6B1FF921}"/>
              </a:ext>
            </a:extLst>
          </p:cNvPr>
          <p:cNvSpPr/>
          <p:nvPr/>
        </p:nvSpPr>
        <p:spPr>
          <a:xfrm rot="4042820">
            <a:off x="7321185" y="710078"/>
            <a:ext cx="457200" cy="95969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7C68FCC8-C68A-1590-302A-B05FB7C1B73C}"/>
              </a:ext>
            </a:extLst>
          </p:cNvPr>
          <p:cNvSpPr/>
          <p:nvPr/>
        </p:nvSpPr>
        <p:spPr>
          <a:xfrm rot="4409858">
            <a:off x="4276727" y="1675961"/>
            <a:ext cx="429491" cy="81741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82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CA0B2-8841-CCDF-630D-BCB2A8FD9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stakeholders in cancer prevention 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E5F7977D-CC63-4EBC-47D0-FC60661832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6988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EBD83-A6A3-1AF8-4838-C036EF79F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28/11/2024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FE785A-D88C-0657-8CA0-8A4787767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SOGON2024_Chibuike Chigbu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93FE25-FEBA-90B3-1FDB-FCCD862EE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60B2-0C8C-4B02-9C2D-5D157A156071}" type="slidenum">
              <a:rPr lang="en-US" smtClean="0"/>
              <a:t>7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40930D-4BC3-5A9A-7DA3-305D819FA9D9}"/>
              </a:ext>
            </a:extLst>
          </p:cNvPr>
          <p:cNvSpPr/>
          <p:nvPr/>
        </p:nvSpPr>
        <p:spPr>
          <a:xfrm>
            <a:off x="4599709" y="2604655"/>
            <a:ext cx="3172691" cy="11360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59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9A2E5-756B-DC9A-F544-60FF3A1E4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Preventable Gynaecological Cancers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D05B57-333B-FB2D-2F79-310CFE3A6406}"/>
              </a:ext>
            </a:extLst>
          </p:cNvPr>
          <p:cNvSpPr/>
          <p:nvPr/>
        </p:nvSpPr>
        <p:spPr>
          <a:xfrm>
            <a:off x="1548983" y="1963686"/>
            <a:ext cx="9228944" cy="94083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Collectively 50 – 60 % of Gynaecological Cancers are preventable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2B45D8-9444-ACF7-8109-6766D10313F9}"/>
              </a:ext>
            </a:extLst>
          </p:cNvPr>
          <p:cNvSpPr/>
          <p:nvPr/>
        </p:nvSpPr>
        <p:spPr>
          <a:xfrm>
            <a:off x="1548983" y="3260939"/>
            <a:ext cx="2583305" cy="94083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Highly preventable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1D0708-B1D8-8BDE-AD38-5B70B9C0D2EC}"/>
              </a:ext>
            </a:extLst>
          </p:cNvPr>
          <p:cNvSpPr/>
          <p:nvPr/>
        </p:nvSpPr>
        <p:spPr>
          <a:xfrm>
            <a:off x="4843070" y="3269796"/>
            <a:ext cx="5934857" cy="94083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Moderately preventable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230B31-23F8-98D7-414C-87C279ABDE24}"/>
              </a:ext>
            </a:extLst>
          </p:cNvPr>
          <p:cNvSpPr/>
          <p:nvPr/>
        </p:nvSpPr>
        <p:spPr>
          <a:xfrm>
            <a:off x="1548983" y="4505149"/>
            <a:ext cx="2583304" cy="167181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Cervical cancer: </a:t>
            </a:r>
          </a:p>
          <a:p>
            <a:pPr algn="ctr"/>
            <a:r>
              <a:rPr lang="en-US" sz="2800" dirty="0"/>
              <a:t>90 – 99%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4E2D97-EA21-A626-7CFA-EB23B759C2DF}"/>
              </a:ext>
            </a:extLst>
          </p:cNvPr>
          <p:cNvSpPr/>
          <p:nvPr/>
        </p:nvSpPr>
        <p:spPr>
          <a:xfrm>
            <a:off x="4843070" y="4483265"/>
            <a:ext cx="2074889" cy="167181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Endometrial cancer:</a:t>
            </a:r>
          </a:p>
          <a:p>
            <a:pPr algn="ctr"/>
            <a:r>
              <a:rPr lang="en-US" sz="2800" dirty="0"/>
              <a:t> 30 – 40%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3C61A8-B7BE-B7B3-2D51-138372522AB7}"/>
              </a:ext>
            </a:extLst>
          </p:cNvPr>
          <p:cNvSpPr/>
          <p:nvPr/>
        </p:nvSpPr>
        <p:spPr>
          <a:xfrm>
            <a:off x="7109084" y="4505148"/>
            <a:ext cx="1738859" cy="167181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Vulva cancer: 40 – 50 %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8E6DB1-1258-D0AE-90D6-556B6EE8AD8C}"/>
              </a:ext>
            </a:extLst>
          </p:cNvPr>
          <p:cNvSpPr/>
          <p:nvPr/>
        </p:nvSpPr>
        <p:spPr>
          <a:xfrm>
            <a:off x="9039069" y="4505148"/>
            <a:ext cx="1738859" cy="167181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Ovarian cancer: 10 – 20% 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892C7E35-7D53-E878-D128-D11853773139}"/>
              </a:ext>
            </a:extLst>
          </p:cNvPr>
          <p:cNvSpPr/>
          <p:nvPr/>
        </p:nvSpPr>
        <p:spPr>
          <a:xfrm>
            <a:off x="2608289" y="2904525"/>
            <a:ext cx="389744" cy="30337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7A07B55E-5735-410A-1101-6BAE2600AEBF}"/>
              </a:ext>
            </a:extLst>
          </p:cNvPr>
          <p:cNvSpPr/>
          <p:nvPr/>
        </p:nvSpPr>
        <p:spPr>
          <a:xfrm>
            <a:off x="7435121" y="2904525"/>
            <a:ext cx="389744" cy="35641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20983314-0EAC-CBFE-A2FF-71C035E5DAAC}"/>
              </a:ext>
            </a:extLst>
          </p:cNvPr>
          <p:cNvSpPr/>
          <p:nvPr/>
        </p:nvSpPr>
        <p:spPr>
          <a:xfrm>
            <a:off x="2608289" y="4174666"/>
            <a:ext cx="443455" cy="28148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9A2F4E41-3691-F024-5A65-4BB492CEA402}"/>
              </a:ext>
            </a:extLst>
          </p:cNvPr>
          <p:cNvSpPr/>
          <p:nvPr/>
        </p:nvSpPr>
        <p:spPr>
          <a:xfrm>
            <a:off x="5658786" y="4231980"/>
            <a:ext cx="443455" cy="22994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2162274E-48BD-4E8D-5A9C-D3CE3CB84156}"/>
              </a:ext>
            </a:extLst>
          </p:cNvPr>
          <p:cNvSpPr/>
          <p:nvPr/>
        </p:nvSpPr>
        <p:spPr>
          <a:xfrm>
            <a:off x="7606255" y="4199104"/>
            <a:ext cx="443455" cy="28148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Down 28">
            <a:extLst>
              <a:ext uri="{FF2B5EF4-FFF2-40B4-BE49-F238E27FC236}">
                <a16:creationId xmlns:a16="http://schemas.microsoft.com/office/drawing/2014/main" id="{D20B386A-4F80-D650-C317-7A9E3E9338AA}"/>
              </a:ext>
            </a:extLst>
          </p:cNvPr>
          <p:cNvSpPr/>
          <p:nvPr/>
        </p:nvSpPr>
        <p:spPr>
          <a:xfrm>
            <a:off x="9553724" y="4231979"/>
            <a:ext cx="443455" cy="28148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A3BF7A-EA18-D92E-B9A3-9C9AA4CCE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28/11/2024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5E85563D-4BDF-BF91-BA32-866FCB618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SOGON2024_Chibuike Chigbu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BCE9A4B-C754-CF42-6845-9B7A5040D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60B2-0C8C-4B02-9C2D-5D157A15607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57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E4EA5-EA3C-2481-212E-E8EFD7CE5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3-level Population Disease Prevention </a:t>
            </a: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1CEC5E5C-CA5F-5411-35FC-01E79009AF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34114" y="3222885"/>
            <a:ext cx="188992" cy="78645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C02FCC1-33B0-215B-74A2-26D0D5793D53}"/>
              </a:ext>
            </a:extLst>
          </p:cNvPr>
          <p:cNvSpPr/>
          <p:nvPr/>
        </p:nvSpPr>
        <p:spPr>
          <a:xfrm>
            <a:off x="1394085" y="2173574"/>
            <a:ext cx="2323476" cy="104931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Primary prevention </a:t>
            </a:r>
            <a:endParaRPr lang="en-US" sz="3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FF4CCF-A496-1C65-22B1-84E9E1E368CA}"/>
              </a:ext>
            </a:extLst>
          </p:cNvPr>
          <p:cNvSpPr/>
          <p:nvPr/>
        </p:nvSpPr>
        <p:spPr>
          <a:xfrm>
            <a:off x="4766872" y="2173574"/>
            <a:ext cx="2323476" cy="104931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Secondary prevention </a:t>
            </a:r>
            <a:endParaRPr lang="en-US" sz="3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C99E99-3709-103A-3CC2-C503EC266F02}"/>
              </a:ext>
            </a:extLst>
          </p:cNvPr>
          <p:cNvSpPr/>
          <p:nvPr/>
        </p:nvSpPr>
        <p:spPr>
          <a:xfrm>
            <a:off x="8034728" y="2173574"/>
            <a:ext cx="2323476" cy="104931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Tertiary prevention </a:t>
            </a:r>
            <a:endParaRPr lang="en-US" sz="3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1C6AE6-7FD1-AE01-4B01-3C32FDD32934}"/>
              </a:ext>
            </a:extLst>
          </p:cNvPr>
          <p:cNvSpPr/>
          <p:nvPr/>
        </p:nvSpPr>
        <p:spPr>
          <a:xfrm>
            <a:off x="1394085" y="3911352"/>
            <a:ext cx="2323476" cy="82445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No disease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0D2610-9782-8A51-AC73-CF92B8EEEAFC}"/>
              </a:ext>
            </a:extLst>
          </p:cNvPr>
          <p:cNvSpPr/>
          <p:nvPr/>
        </p:nvSpPr>
        <p:spPr>
          <a:xfrm>
            <a:off x="4766872" y="3911352"/>
            <a:ext cx="2323476" cy="82445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Subclinical disease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5C509C-54F7-14B8-2D78-0C2135962C17}"/>
              </a:ext>
            </a:extLst>
          </p:cNvPr>
          <p:cNvSpPr/>
          <p:nvPr/>
        </p:nvSpPr>
        <p:spPr>
          <a:xfrm>
            <a:off x="8034728" y="3911352"/>
            <a:ext cx="2323476" cy="82445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Diagnosed Disease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F83328-6CDC-E6C3-755B-77F5262F45C5}"/>
              </a:ext>
            </a:extLst>
          </p:cNvPr>
          <p:cNvSpPr/>
          <p:nvPr/>
        </p:nvSpPr>
        <p:spPr>
          <a:xfrm>
            <a:off x="1364961" y="5364071"/>
            <a:ext cx="2323476" cy="82445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Prevention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656785-8657-FAE6-551D-8798CB99860C}"/>
              </a:ext>
            </a:extLst>
          </p:cNvPr>
          <p:cNvSpPr/>
          <p:nvPr/>
        </p:nvSpPr>
        <p:spPr>
          <a:xfrm>
            <a:off x="4699844" y="5364071"/>
            <a:ext cx="2323476" cy="82445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Detection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A874565-02CE-E157-D77A-353731196888}"/>
              </a:ext>
            </a:extLst>
          </p:cNvPr>
          <p:cNvSpPr/>
          <p:nvPr/>
        </p:nvSpPr>
        <p:spPr>
          <a:xfrm>
            <a:off x="8022500" y="5364070"/>
            <a:ext cx="2323476" cy="82445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Treatment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F532BE7-1CF2-EF75-EA3C-4076C67F8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1970" y="3222876"/>
            <a:ext cx="188992" cy="7864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38065C3-6E2C-1F14-E56E-4CC9ADA39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831" y="3222876"/>
            <a:ext cx="188992" cy="7864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002BC23-FA0E-7502-FADF-0C23F42FE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831" y="4735811"/>
            <a:ext cx="159868" cy="6652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218FF2C-46FF-FE2A-6FBF-AC6A76C44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355" y="4759756"/>
            <a:ext cx="158510" cy="6645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C201206-2357-036D-9661-9DA151733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7210" y="4714539"/>
            <a:ext cx="158510" cy="66452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F8B057-3E2F-F1B8-6F1A-C411D9D95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28/11/2024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DD981-2E86-4806-21DF-59AE544B4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SOGON2024_Chibuike Chigbu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DA6F0E6-4A13-D03C-DF92-85792DCC7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60B2-0C8C-4B02-9C2D-5D157A1560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989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11051</TotalTime>
  <Words>2197</Words>
  <Application>Microsoft Office PowerPoint</Application>
  <PresentationFormat>Widescreen</PresentationFormat>
  <Paragraphs>358</Paragraphs>
  <Slides>38</Slides>
  <Notes>2</Notes>
  <HiddenSlides>3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Aptos</vt:lpstr>
      <vt:lpstr>Aptos Display</vt:lpstr>
      <vt:lpstr>Arial</vt:lpstr>
      <vt:lpstr>proxima_nova_rgregular</vt:lpstr>
      <vt:lpstr>Office Theme</vt:lpstr>
      <vt:lpstr>Strategies for the prevention of gynaecological cancers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Critical stakeholders in cancer prevention </vt:lpstr>
      <vt:lpstr>Preventable Gynaecological Cancers</vt:lpstr>
      <vt:lpstr>3-level Population Disease Prevention </vt:lpstr>
      <vt:lpstr>Cervical cancer prevention: Primary  </vt:lpstr>
      <vt:lpstr>Cervical cancer prevention: Secondary</vt:lpstr>
      <vt:lpstr>Screening modalities for cervical cancer </vt:lpstr>
      <vt:lpstr>When to Start and How Often ?</vt:lpstr>
      <vt:lpstr>What next after screen positive?_1</vt:lpstr>
      <vt:lpstr>What next after screen positive?_2</vt:lpstr>
      <vt:lpstr>Cervical cancer elimination strategy_1 WHO cervical cancer elimination initiative_1</vt:lpstr>
      <vt:lpstr>Cervical cancer elimination strategy_2 WHO cervical cancer elimination initiative_2</vt:lpstr>
      <vt:lpstr> The Nigerian Response: National Strategic Plan for prevention and control of cervical cancer 2023-2027 </vt:lpstr>
      <vt:lpstr>The Nigerian Response: Vaccinate 50% by 2027</vt:lpstr>
      <vt:lpstr>The Nigerian Response: Vaccinate 50% by 2027</vt:lpstr>
      <vt:lpstr>2027 Target: What are we yet to get right? </vt:lpstr>
      <vt:lpstr>Ovarian Cancer Prevention_1 </vt:lpstr>
      <vt:lpstr>Ovarian cancer prevention_2 </vt:lpstr>
      <vt:lpstr>What do we screen for in Ovarian Cancer? </vt:lpstr>
      <vt:lpstr>What next after a positive screen for inherited ovarian cancer risk ?</vt:lpstr>
      <vt:lpstr>Timing of Risk-reducing Bilateral Salpingoophorectomy (RRSO)</vt:lpstr>
      <vt:lpstr>Endometrial Cancer Prevention </vt:lpstr>
      <vt:lpstr>Endometrial cancer prevention </vt:lpstr>
      <vt:lpstr>What next after a positive screen for Lynch II gene?</vt:lpstr>
      <vt:lpstr>Vulva Cancer Prevention </vt:lpstr>
      <vt:lpstr>Vulva Cancer Prevention </vt:lpstr>
      <vt:lpstr>Summary_1</vt:lpstr>
      <vt:lpstr>Summary_2</vt:lpstr>
      <vt:lpstr>Conclusion </vt:lpstr>
      <vt:lpstr>PowerPoint Presentation</vt:lpstr>
      <vt:lpstr>References </vt:lpstr>
      <vt:lpstr>References_2</vt:lpstr>
      <vt:lpstr>References _3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Chibuike Chigbu</dc:creator>
  <cp:lastModifiedBy>Chibuike Chigbu</cp:lastModifiedBy>
  <cp:revision>51</cp:revision>
  <dcterms:created xsi:type="dcterms:W3CDTF">2024-10-24T19:41:00Z</dcterms:created>
  <dcterms:modified xsi:type="dcterms:W3CDTF">2024-11-29T06:18:38Z</dcterms:modified>
</cp:coreProperties>
</file>